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5E221F-E377-4934-A5C7-93896D1889F6}" v="2" dt="2020-04-12T22:55:11.6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629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o Pedro Albino" userId="fb95d6a7f4534cf5" providerId="LiveId" clId="{5D5E221F-E377-4934-A5C7-93896D1889F6}"/>
    <pc:docChg chg="modSld">
      <pc:chgData name="Joao Pedro Albino" userId="fb95d6a7f4534cf5" providerId="LiveId" clId="{5D5E221F-E377-4934-A5C7-93896D1889F6}" dt="2020-04-12T22:57:46.910" v="17"/>
      <pc:docMkLst>
        <pc:docMk/>
      </pc:docMkLst>
      <pc:sldChg chg="delSp modSp">
        <pc:chgData name="Joao Pedro Albino" userId="fb95d6a7f4534cf5" providerId="LiveId" clId="{5D5E221F-E377-4934-A5C7-93896D1889F6}" dt="2020-04-12T22:42:30.046" v="5"/>
        <pc:sldMkLst>
          <pc:docMk/>
          <pc:sldMk cId="0" sldId="302"/>
        </pc:sldMkLst>
        <pc:spChg chg="mod">
          <ac:chgData name="Joao Pedro Albino" userId="fb95d6a7f4534cf5" providerId="LiveId" clId="{5D5E221F-E377-4934-A5C7-93896D1889F6}" dt="2020-04-12T22:41:45.038" v="3" actId="20577"/>
          <ac:spMkLst>
            <pc:docMk/>
            <pc:sldMk cId="0" sldId="302"/>
            <ac:spMk id="5" creationId="{00000000-0000-0000-0000-000000000000}"/>
          </ac:spMkLst>
        </pc:spChg>
        <pc:spChg chg="del mod">
          <ac:chgData name="Joao Pedro Albino" userId="fb95d6a7f4534cf5" providerId="LiveId" clId="{5D5E221F-E377-4934-A5C7-93896D1889F6}" dt="2020-04-12T22:42:30.046" v="5"/>
          <ac:spMkLst>
            <pc:docMk/>
            <pc:sldMk cId="0" sldId="302"/>
            <ac:spMk id="6" creationId="{00000000-0000-0000-0000-000000000000}"/>
          </ac:spMkLst>
        </pc:spChg>
      </pc:sldChg>
      <pc:sldChg chg="delSp modSp">
        <pc:chgData name="Joao Pedro Albino" userId="fb95d6a7f4534cf5" providerId="LiveId" clId="{5D5E221F-E377-4934-A5C7-93896D1889F6}" dt="2020-04-12T22:57:46.910" v="17"/>
        <pc:sldMkLst>
          <pc:docMk/>
          <pc:sldMk cId="0" sldId="304"/>
        </pc:sldMkLst>
        <pc:spChg chg="mod">
          <ac:chgData name="Joao Pedro Albino" userId="fb95d6a7f4534cf5" providerId="LiveId" clId="{5D5E221F-E377-4934-A5C7-93896D1889F6}" dt="2020-04-12T22:55:39.018" v="15" actId="20577"/>
          <ac:spMkLst>
            <pc:docMk/>
            <pc:sldMk cId="0" sldId="304"/>
            <ac:spMk id="11" creationId="{00000000-0000-0000-0000-000000000000}"/>
          </ac:spMkLst>
        </pc:spChg>
        <pc:spChg chg="del mod">
          <ac:chgData name="Joao Pedro Albino" userId="fb95d6a7f4534cf5" providerId="LiveId" clId="{5D5E221F-E377-4934-A5C7-93896D1889F6}" dt="2020-04-12T22:57:46.910" v="17"/>
          <ac:spMkLst>
            <pc:docMk/>
            <pc:sldMk cId="0" sldId="304"/>
            <ac:spMk id="12" creationId="{00000000-0000-0000-0000-000000000000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mariachily/5250487136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eastcapital/4554220770/" TargetMode="Externa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pixabay.com" TargetMode="Externa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eriwst/2987739376/" TargetMode="External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flickr.com/photos/focx/5035444779/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giraph.apache.org/" TargetMode="External"/><Relationship Id="rId2" Type="http://schemas.openxmlformats.org/officeDocument/2006/relationships/hyperlink" Target="http://incubator.apache.org/drill/" TargetMode="Externa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so2.com/products/complex-event-processor/" TargetMode="External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97000" y="0"/>
            <a:ext cx="7569200" cy="65659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59400" y="1130300"/>
            <a:ext cx="3581400" cy="51943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384300" y="431800"/>
            <a:ext cx="63627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This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being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Done: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Weather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244600"/>
            <a:ext cx="42926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Remarkably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accurate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few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89000" y="1676400"/>
            <a:ext cx="6223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days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003300" y="2070100"/>
            <a:ext cx="16129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SL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incident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546100" y="2476500"/>
            <a:ext cx="46863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:-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weather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radars,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satellite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89000" y="2908300"/>
            <a:ext cx="4254500" cy="711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data,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weather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balloons,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planes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etc.,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546100" y="3670300"/>
            <a:ext cx="25400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forecast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models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003300" y="4114800"/>
            <a:ext cx="16002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Simulation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003300" y="4521200"/>
            <a:ext cx="25908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Numerical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method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546100" y="4927600"/>
            <a:ext cx="45212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Challenge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computing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power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003300" y="5372100"/>
            <a:ext cx="41275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algorithms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that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take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more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than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1282700" y="5753100"/>
            <a:ext cx="10668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24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hours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1003300" y="6108700"/>
            <a:ext cx="32512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resolution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key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……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24100" y="3530600"/>
            <a:ext cx="4864100" cy="32258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955800" y="431800"/>
            <a:ext cx="52197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Democratizing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Analysis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295400"/>
            <a:ext cx="76835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Forecasting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was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done,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but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limited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manner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89000" y="1866900"/>
            <a:ext cx="5842000" cy="889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only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by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few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(e.g.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National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Labs,</a:t>
            </a:r>
          </a:p>
          <a:p>
            <a:pPr>
              <a:lnSpc>
                <a:spcPts val="38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Intelligence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community)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6100" y="2857500"/>
            <a:ext cx="32639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That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changing!!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52900" y="1714500"/>
            <a:ext cx="4991100" cy="39878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603500" y="622300"/>
            <a:ext cx="39243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What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Big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data?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419100" y="1625600"/>
            <a:ext cx="42418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There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lot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available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76300" y="2070100"/>
            <a:ext cx="29464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E.g.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Internet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things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19100" y="2514600"/>
            <a:ext cx="4076700" cy="1295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have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computing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power</a:t>
            </a:r>
          </a:p>
          <a:p>
            <a:pPr>
              <a:lnSpc>
                <a:spcPts val="35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have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technology</a:t>
            </a:r>
          </a:p>
          <a:p>
            <a:pPr>
              <a:lnSpc>
                <a:spcPts val="35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Goal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same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876300" y="3822700"/>
            <a:ext cx="13081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To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know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76300" y="4241800"/>
            <a:ext cx="1511300" cy="749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Explain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predict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419100" y="5041900"/>
            <a:ext cx="42418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Challenge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full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lifecycle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016000"/>
            <a:ext cx="3937000" cy="26289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346200" y="342900"/>
            <a:ext cx="64262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Data,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wealth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our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time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143500" y="1155700"/>
            <a:ext cx="31623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"Data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precious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775200" y="1663700"/>
            <a:ext cx="3873500" cy="889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>
                <a:tab pos="63500" algn="l"/>
              </a:tabLst>
            </a:pPr>
            <a:r>
              <a:rPr lang="en-US" altLang="zh-CN" sz="3204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thing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because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they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last</a:t>
            </a:r>
          </a:p>
          <a:p>
            <a:pPr>
              <a:lnSpc>
                <a:spcPts val="3800"/>
              </a:lnSpc>
              <a:tabLst>
                <a:tab pos="63500" algn="l"/>
              </a:tabLst>
            </a:pPr>
            <a:r>
              <a:rPr lang="en-US" altLang="zh-CN" dirty="0"/>
              <a:t>	</a:t>
            </a:r>
            <a:r>
              <a:rPr lang="en-US" altLang="zh-CN" sz="3204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longer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than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systems”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-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48300" y="2616200"/>
            <a:ext cx="25400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Tim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Barnes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Lee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546100" y="3721100"/>
            <a:ext cx="62357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Access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becoming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ultimate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89000" y="4292600"/>
            <a:ext cx="4127500" cy="914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>
                <a:tab pos="114300" algn="l"/>
              </a:tabLst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competitive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advantage</a:t>
            </a:r>
          </a:p>
          <a:p>
            <a:pPr>
              <a:lnSpc>
                <a:spcPts val="4000"/>
              </a:lnSpc>
              <a:tabLst>
                <a:tab pos="114300" algn="l"/>
              </a:tabLst>
            </a:pPr>
            <a:r>
              <a:rPr lang="en-US" altLang="zh-CN" dirty="0"/>
              <a:t>	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E.g.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Google+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vs.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Facebook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003300" y="5295900"/>
            <a:ext cx="71628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Why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many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organizations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try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hard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give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free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282700" y="5791200"/>
            <a:ext cx="6845300" cy="774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things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keep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us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always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logged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(e.g.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Gmail,</a:t>
            </a:r>
          </a:p>
          <a:p>
            <a:pPr>
              <a:lnSpc>
                <a:spcPts val="33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facebook,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search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engine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tool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bars)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889000"/>
            <a:ext cx="9144000" cy="58293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463800" y="368300"/>
            <a:ext cx="41910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Drivers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19300" y="889000"/>
            <a:ext cx="4610100" cy="34671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774700" y="330200"/>
            <a:ext cx="7581900" cy="495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/>
            </a:pPr>
            <a:r>
              <a:rPr lang="en-US" altLang="zh-CN" sz="3996" dirty="0">
                <a:solidFill>
                  <a:srgbClr val="000000"/>
                </a:solidFill>
                <a:latin typeface="Hiragino Sans" pitchFamily="18" charset="0"/>
                <a:cs typeface="Hiragino Sans" pitchFamily="18" charset="0"/>
              </a:rPr>
              <a:t>Data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Avalanche/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Moore’s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law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data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304800" y="4470400"/>
            <a:ext cx="8293100" cy="2260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>
                <a:tab pos="342900" algn="l"/>
              </a:tabLst>
            </a:pP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are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now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collecting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converting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large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amount</a:t>
            </a:r>
          </a:p>
          <a:p>
            <a:pPr>
              <a:lnSpc>
                <a:spcPts val="32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digital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forms</a:t>
            </a:r>
          </a:p>
          <a:p>
            <a:pPr>
              <a:lnSpc>
                <a:spcPts val="3900"/>
              </a:lnSpc>
              <a:tabLst>
                <a:tab pos="3429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90%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world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today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was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created</a:t>
            </a:r>
          </a:p>
          <a:p>
            <a:pPr>
              <a:lnSpc>
                <a:spcPts val="32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within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past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two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years.</a:t>
            </a:r>
          </a:p>
          <a:p>
            <a:pPr>
              <a:lnSpc>
                <a:spcPts val="3900"/>
              </a:lnSpc>
              <a:tabLst>
                <a:tab pos="3429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Amount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have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doubles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very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fast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21300" y="4368800"/>
            <a:ext cx="3822700" cy="24892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69900" y="482600"/>
            <a:ext cx="7505700" cy="396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>
                <a:tab pos="342900" algn="l"/>
                <a:tab pos="863600" algn="l"/>
              </a:tabLst>
            </a:pPr>
            <a:r>
              <a:rPr lang="en-US" altLang="zh-CN" dirty="0"/>
              <a:t>		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real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life,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most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are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700"/>
              </a:lnSpc>
              <a:tabLst>
                <a:tab pos="342900" algn="l"/>
                <a:tab pos="863600" algn="l"/>
              </a:tabLst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Web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does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millions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activities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per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second,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and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so</a:t>
            </a:r>
          </a:p>
          <a:p>
            <a:pPr>
              <a:lnSpc>
                <a:spcPts val="3300"/>
              </a:lnSpc>
              <a:tabLst>
                <a:tab pos="342900" algn="l"/>
                <a:tab pos="863600" algn="l"/>
              </a:tabLst>
            </a:pPr>
            <a:r>
              <a:rPr lang="en-US" altLang="zh-CN" dirty="0"/>
              <a:t>	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much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server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logs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are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created.</a:t>
            </a:r>
          </a:p>
          <a:p>
            <a:pPr>
              <a:lnSpc>
                <a:spcPts val="4000"/>
              </a:lnSpc>
              <a:tabLst>
                <a:tab pos="342900" algn="l"/>
                <a:tab pos="863600" algn="l"/>
              </a:tabLst>
            </a:pP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Social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STSong" pitchFamily="18" charset="0"/>
                <a:cs typeface="STSong" pitchFamily="18" charset="0"/>
              </a:rPr>
              <a:t>networks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e.g.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Facebook,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800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Million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active</a:t>
            </a:r>
          </a:p>
          <a:p>
            <a:pPr>
              <a:lnSpc>
                <a:spcPts val="3300"/>
              </a:lnSpc>
              <a:tabLst>
                <a:tab pos="342900" algn="l"/>
                <a:tab pos="863600" algn="l"/>
              </a:tabLst>
            </a:pPr>
            <a:r>
              <a:rPr lang="en-US" altLang="zh-CN" dirty="0"/>
              <a:t>	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users,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40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billion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photos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from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its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user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base.</a:t>
            </a:r>
          </a:p>
          <a:p>
            <a:pPr>
              <a:lnSpc>
                <a:spcPts val="4000"/>
              </a:lnSpc>
              <a:tabLst>
                <a:tab pos="342900" algn="l"/>
                <a:tab pos="863600" algn="l"/>
              </a:tabLst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There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are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&gt;4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billion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phones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&gt;25%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are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smart</a:t>
            </a:r>
          </a:p>
          <a:p>
            <a:pPr>
              <a:lnSpc>
                <a:spcPts val="3300"/>
              </a:lnSpc>
              <a:tabLst>
                <a:tab pos="342900" algn="l"/>
                <a:tab pos="863600" algn="l"/>
              </a:tabLst>
            </a:pPr>
            <a:r>
              <a:rPr lang="en-US" altLang="zh-CN" dirty="0"/>
              <a:t>	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phones.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There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are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billions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RFID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tags.</a:t>
            </a:r>
          </a:p>
          <a:p>
            <a:pPr>
              <a:lnSpc>
                <a:spcPts val="4000"/>
              </a:lnSpc>
              <a:tabLst>
                <a:tab pos="342900" algn="l"/>
                <a:tab pos="863600" algn="l"/>
              </a:tabLst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Observational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and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Sensor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927100" y="4457700"/>
            <a:ext cx="165100" cy="165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3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3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3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206500" y="4508500"/>
            <a:ext cx="3505200" cy="161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Weather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Radars,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Balloons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Environmental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Sensors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Telescopes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Complex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physics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simulations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03900" y="1663700"/>
            <a:ext cx="3251200" cy="44704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095500" y="355600"/>
            <a:ext cx="49403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Why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hard?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092200"/>
            <a:ext cx="45085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How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store?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Assuming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1TB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bytes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it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89000" y="1498600"/>
            <a:ext cx="44958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takes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1000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computers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store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1PB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6100" y="1892300"/>
            <a:ext cx="41148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How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move?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Assuming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10Gb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889000" y="2324100"/>
            <a:ext cx="4635500" cy="660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network,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it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takes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2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hours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copy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1TB,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or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83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days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copy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1PB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546100" y="3060700"/>
            <a:ext cx="50292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How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search?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Assuming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each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record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89000" y="3517900"/>
            <a:ext cx="4724400" cy="139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1KB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one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machine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can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process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1000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records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per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sec,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it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needs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277CPU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days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process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1TB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and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785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CPU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years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process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1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PB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546100" y="4965700"/>
            <a:ext cx="23749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How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process?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003300" y="5397500"/>
            <a:ext cx="4686300" cy="292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300"/>
              </a:lnSpc>
              <a:tabLst/>
            </a:pPr>
            <a:r>
              <a:rPr lang="en-US" altLang="zh-CN" sz="20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How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to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convert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algorithms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work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large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282700" y="5740400"/>
            <a:ext cx="368300" cy="254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size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003300" y="6057900"/>
            <a:ext cx="3390900" cy="292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300"/>
              </a:lnSpc>
              <a:tabLst/>
            </a:pPr>
            <a:r>
              <a:rPr lang="en-US" altLang="zh-CN" sz="20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How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create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new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algorithms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6248400" y="6413500"/>
            <a:ext cx="2527300" cy="17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http://www.susanica.com/photo/9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16600" y="1308100"/>
            <a:ext cx="2959100" cy="49911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892300" y="622300"/>
            <a:ext cx="53467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Why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it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hard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(Contd.)?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587500"/>
            <a:ext cx="36322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System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build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many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89000" y="2006600"/>
            <a:ext cx="16510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computers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6100" y="2425700"/>
            <a:ext cx="4140200" cy="889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That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handles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lots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</a:p>
          <a:p>
            <a:pPr>
              <a:lnSpc>
                <a:spcPts val="36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Running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complex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logic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546100" y="3327400"/>
            <a:ext cx="46355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This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pushes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frontier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89000" y="3759200"/>
            <a:ext cx="3721100" cy="736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Distributed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Systems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Databases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546100" y="4508500"/>
            <a:ext cx="43561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More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does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not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mean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889000" y="4940300"/>
            <a:ext cx="35814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there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simple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546100" y="5334000"/>
            <a:ext cx="49022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Some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models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can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be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complex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889000" y="5753100"/>
            <a:ext cx="20828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system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5524500" y="6362700"/>
            <a:ext cx="34290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202" u="sng" dirty="0">
                <a:solidFill>
                  <a:srgbClr val="0000FF"/>
                </a:solidFill>
                <a:latin typeface="Heiti SC" pitchFamily="18" charset="0"/>
                <a:cs typeface="Heiti SC" pitchFamily="18" charset="0"/>
                <a:hlinkClick r:id="rId3"/>
              </a:rPr>
              <a:t>http://www.flickr.com/photos/mariachily/5250487136</a:t>
            </a:r>
            <a:r>
              <a:rPr lang="en-US" altLang="zh-CN" sz="12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,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6896100" y="6553200"/>
            <a:ext cx="7239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Licensed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CC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850900"/>
            <a:ext cx="8801100" cy="58801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374900" y="330200"/>
            <a:ext cx="4368800" cy="495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/>
            </a:pPr>
            <a:r>
              <a:rPr lang="en-US" altLang="zh-CN" sz="39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Architecture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80137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114800" y="317500"/>
            <a:ext cx="4546600" cy="147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8200"/>
              </a:lnSpc>
              <a:tabLst>
                <a:tab pos="2489200" algn="l"/>
              </a:tabLst>
            </a:pPr>
            <a:r>
              <a:rPr lang="en-US" altLang="zh-CN" sz="6600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O</a:t>
            </a:r>
            <a:r>
              <a:rPr lang="en-US" altLang="zh-CN" sz="6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600" dirty="0">
                <a:solidFill>
                  <a:srgbClr val="FFFFFF"/>
                </a:solidFill>
                <a:latin typeface=".PingFang HK" pitchFamily="18" charset="0"/>
                <a:cs typeface=".PingFang HK" pitchFamily="18" charset="0"/>
              </a:rPr>
              <a:t>u</a:t>
            </a:r>
            <a:r>
              <a:rPr lang="en-US" altLang="zh-CN" sz="6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66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tline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Forecasts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</a:p>
          <a:p>
            <a:pPr>
              <a:lnSpc>
                <a:spcPts val="3300"/>
              </a:lnSpc>
              <a:tabLst>
                <a:tab pos="2489200" algn="l"/>
              </a:tabLst>
            </a:pPr>
            <a:r>
              <a:rPr lang="en-US" altLang="zh-CN" dirty="0"/>
              <a:t>	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Why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data?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6261100" y="1955800"/>
            <a:ext cx="114300" cy="2781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300"/>
              </a:lnSpc>
              <a:tabLst/>
            </a:pP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3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</a:p>
          <a:p>
            <a:pPr>
              <a:lnSpc>
                <a:spcPts val="40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6604000" y="2006600"/>
            <a:ext cx="1993900" cy="274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What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</a:p>
          <a:p>
            <a:pPr>
              <a:lnSpc>
                <a:spcPts val="33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Data?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000"/>
              </a:lnSpc>
              <a:tabLst/>
            </a:pP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Parts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</a:p>
          <a:p>
            <a:pPr>
              <a:lnSpc>
                <a:spcPts val="33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Puzzle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0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Quick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Tutorial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0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Conclusion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025900" y="6210300"/>
            <a:ext cx="4432300" cy="330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>
                <a:tab pos="1282700" algn="l"/>
              </a:tabLst>
            </a:pPr>
            <a:r>
              <a:rPr lang="en-US" altLang="zh-CN" dirty="0"/>
              <a:t>	</a:t>
            </a:r>
            <a:r>
              <a:rPr lang="en-US" altLang="zh-CN" sz="12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Photo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by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John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Trainoron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Flickr</a:t>
            </a:r>
          </a:p>
          <a:p>
            <a:pPr>
              <a:lnSpc>
                <a:spcPts val="1400"/>
              </a:lnSpc>
              <a:tabLst>
                <a:tab pos="1282700" algn="l"/>
              </a:tabLst>
            </a:pPr>
            <a:r>
              <a:rPr lang="en-US" altLang="zh-CN" sz="12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http://www.flickr.com/photos/trainor/2902023575/,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Licensed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under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CC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99100" y="88900"/>
            <a:ext cx="3644900" cy="57404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095500" y="228600"/>
            <a:ext cx="17399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Sensors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393700" y="977900"/>
            <a:ext cx="46736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There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are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sensors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everywhere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50900" y="1473200"/>
            <a:ext cx="33274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RFID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(e.g.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Walmart),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GPS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143000" y="1879600"/>
            <a:ext cx="30734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sensors,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Mobile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Phone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…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393700" y="2286000"/>
            <a:ext cx="15113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Internet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50900" y="2781300"/>
            <a:ext cx="35941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Click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streams,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Emails,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chat,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143000" y="3200400"/>
            <a:ext cx="37338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search,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tweets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,Transactions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…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393700" y="3606800"/>
            <a:ext cx="18288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98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Real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Word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850900" y="4102100"/>
            <a:ext cx="40640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Video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surveillance,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Cash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flows,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143000" y="4533900"/>
            <a:ext cx="3200400" cy="1028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Traffic,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Surveillance,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Stock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exchange,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Smart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Grid,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2" dirty="0">
                <a:solidFill>
                  <a:srgbClr val="000000"/>
                </a:solidFill>
                <a:latin typeface="PingFang SC" pitchFamily="18" charset="0"/>
                <a:cs typeface="PingFang SC" pitchFamily="18" charset="0"/>
              </a:rPr>
              <a:t>Production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line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…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850900" y="5638800"/>
            <a:ext cx="24765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Internet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Things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4165600" y="6273800"/>
            <a:ext cx="42418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2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http://www.flickr.com/photos/imuttoo/4257813689/</a:t>
            </a:r>
            <a:r>
              <a:rPr lang="en-US" altLang="zh-CN" sz="12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by</a:t>
            </a:r>
            <a:r>
              <a:rPr lang="en-US" altLang="zh-CN" sz="12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Ian</a:t>
            </a:r>
            <a:r>
              <a:rPr lang="en-US" altLang="zh-CN" sz="12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Muttoo,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4533900" y="6464300"/>
            <a:ext cx="35052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1200" u="sng" dirty="0">
                <a:solidFill>
                  <a:srgbClr val="0000FF"/>
                </a:solidFill>
                <a:latin typeface="Arial Unicode MS" pitchFamily="18" charset="0"/>
                <a:cs typeface="Arial Unicode MS" pitchFamily="18" charset="0"/>
                <a:hlinkClick r:id="rId3"/>
              </a:rPr>
              <a:t>http://www.flickr.com/photos/eastcapital/4554220770/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,</a:t>
            </a:r>
          </a:p>
        </p:txBody>
      </p:sp>
      <p:sp>
        <p:nvSpPr>
          <p:cNvPr id="16" name="TextBox 1"/>
          <p:cNvSpPr txBox="1"/>
          <p:nvPr/>
        </p:nvSpPr>
        <p:spPr>
          <a:xfrm>
            <a:off x="3822700" y="6642100"/>
            <a:ext cx="49403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http://www.flickr.com/photos/patdavid/4619331472/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by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Hiragino Sans" pitchFamily="18" charset="0"/>
                <a:cs typeface="Hiragino Sans" pitchFamily="18" charset="0"/>
              </a:rPr>
              <a:t>Pat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David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copyright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CC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68900" y="3886200"/>
            <a:ext cx="3975100" cy="29718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971800" y="381000"/>
            <a:ext cx="34163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Collecting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143000"/>
            <a:ext cx="78105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collected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sensors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sent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89000" y="1689100"/>
            <a:ext cx="47371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system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via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events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or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flat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files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6100" y="2222500"/>
            <a:ext cx="72009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Event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Streams: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name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events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by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its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889000" y="2768600"/>
            <a:ext cx="31369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content/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originator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546100" y="3200400"/>
            <a:ext cx="31623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Get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through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003300" y="3784600"/>
            <a:ext cx="2235200" cy="914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Point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to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Point</a:t>
            </a:r>
          </a:p>
          <a:p>
            <a:pPr>
              <a:lnSpc>
                <a:spcPts val="40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Event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Bus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546100" y="4813300"/>
            <a:ext cx="29464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E.g.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bridge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003300" y="5384800"/>
            <a:ext cx="41529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thrift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based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transport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we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282700" y="5880100"/>
            <a:ext cx="3289300" cy="774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did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that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do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about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400k</a:t>
            </a:r>
          </a:p>
          <a:p>
            <a:pPr>
              <a:lnSpc>
                <a:spcPts val="33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events/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sec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588000" y="1244600"/>
            <a:ext cx="3022600" cy="2260600"/>
          </a:xfrm>
          <a:prstGeom prst="rect">
            <a:avLst/>
          </a:prstGeom>
          <a:noFill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97500" y="3644900"/>
            <a:ext cx="3670300" cy="24511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06400" y="444500"/>
            <a:ext cx="5562600" cy="5753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dirty="0"/>
              <a:t>				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Storing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</a:p>
          <a:p>
            <a:pPr>
              <a:lnSpc>
                <a:spcPts val="39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Historically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used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databases</a:t>
            </a:r>
          </a:p>
          <a:p>
            <a:pPr>
              <a:lnSpc>
                <a:spcPts val="31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dirty="0"/>
              <a:t>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Scale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challenge: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replication,</a:t>
            </a:r>
          </a:p>
          <a:p>
            <a:pPr>
              <a:lnSpc>
                <a:spcPts val="25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dirty="0"/>
              <a:t>	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sharding</a:t>
            </a:r>
          </a:p>
          <a:p>
            <a:pPr>
              <a:lnSpc>
                <a:spcPts val="35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Scalable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options</a:t>
            </a:r>
          </a:p>
          <a:p>
            <a:pPr>
              <a:lnSpc>
                <a:spcPts val="31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dirty="0"/>
              <a:t>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NoSQL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(Cassandra,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Hbase)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[If</a:t>
            </a:r>
          </a:p>
          <a:p>
            <a:pPr>
              <a:lnSpc>
                <a:spcPts val="25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dirty="0"/>
              <a:t>	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structured]</a:t>
            </a:r>
          </a:p>
          <a:p>
            <a:pPr>
              <a:lnSpc>
                <a:spcPts val="26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dirty="0"/>
              <a:t>			</a:t>
            </a:r>
            <a:r>
              <a:rPr lang="en-US" altLang="zh-CN" sz="20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0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Column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families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Gaining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Ground</a:t>
            </a:r>
          </a:p>
          <a:p>
            <a:pPr>
              <a:lnSpc>
                <a:spcPts val="31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dirty="0"/>
              <a:t>	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Distributed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file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systems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(e.g.</a:t>
            </a:r>
          </a:p>
          <a:p>
            <a:pPr>
              <a:lnSpc>
                <a:spcPts val="25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dirty="0"/>
              <a:t>	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HDFS)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[If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unstructured]</a:t>
            </a:r>
          </a:p>
          <a:p>
            <a:pPr>
              <a:lnSpc>
                <a:spcPts val="35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New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SQL</a:t>
            </a:r>
          </a:p>
          <a:p>
            <a:pPr>
              <a:lnSpc>
                <a:spcPts val="31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dirty="0"/>
              <a:t>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Memory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computing,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VoltDB</a:t>
            </a:r>
          </a:p>
          <a:p>
            <a:pPr>
              <a:lnSpc>
                <a:spcPts val="35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Specialized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structures</a:t>
            </a:r>
          </a:p>
          <a:p>
            <a:pPr>
              <a:lnSpc>
                <a:spcPts val="3100"/>
              </a:lnSpc>
              <a:tabLst>
                <a:tab pos="457200" algn="l"/>
                <a:tab pos="736600" algn="l"/>
                <a:tab pos="914400" algn="l"/>
                <a:tab pos="2755900" algn="l"/>
              </a:tabLst>
            </a:pPr>
            <a:r>
              <a:rPr lang="en-US" altLang="zh-CN" dirty="0"/>
              <a:t>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Graph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Databases,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structure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143000" y="6032500"/>
            <a:ext cx="8763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servers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676900" y="6223000"/>
            <a:ext cx="32512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>
                <a:tab pos="1511300" algn="l"/>
              </a:tabLst>
            </a:pPr>
            <a:r>
              <a:rPr lang="en-US" altLang="zh-CN" sz="1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http://www.flickr.com/photos/keso/3631339</a:t>
            </a:r>
          </a:p>
          <a:p>
            <a:pPr>
              <a:lnSpc>
                <a:spcPts val="1600"/>
              </a:lnSpc>
              <a:tabLst>
                <a:tab pos="1511300" algn="l"/>
              </a:tabLst>
            </a:pPr>
            <a:r>
              <a:rPr lang="en-US" altLang="zh-CN" dirty="0"/>
              <a:t>	</a:t>
            </a:r>
            <a:r>
              <a:rPr lang="en-US" altLang="zh-CN" sz="1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67/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0" y="1143000"/>
            <a:ext cx="3810000" cy="55118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209800" y="368300"/>
            <a:ext cx="49022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Making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Sense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of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Data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219200"/>
            <a:ext cx="45339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know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(what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happened?)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003300" y="1752600"/>
            <a:ext cx="24511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Basic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analytics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+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282700" y="2222500"/>
            <a:ext cx="3263900" cy="1117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visualizations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(min,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max,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average,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histogram,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distributions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…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)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003300" y="3416300"/>
            <a:ext cx="31242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Interactive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drill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STSong" pitchFamily="18" charset="0"/>
                <a:cs typeface="STSong" pitchFamily="18" charset="0"/>
              </a:rPr>
              <a:t>down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546100" y="3911600"/>
            <a:ext cx="28321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explain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(why)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003300" y="4445000"/>
            <a:ext cx="39878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Data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mining,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classifications,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282700" y="4889500"/>
            <a:ext cx="3594100" cy="330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building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models,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clustering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546100" y="5334000"/>
            <a:ext cx="20193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forecast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003300" y="5867400"/>
            <a:ext cx="37592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Neural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networks,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.Apple SD Gothic NeoI" pitchFamily="18" charset="0"/>
                <a:cs typeface=".Apple SD Gothic NeoI" pitchFamily="18" charset="0"/>
              </a:rPr>
              <a:t>decision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282700" y="6311900"/>
            <a:ext cx="977900" cy="330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245100" y="1308100"/>
            <a:ext cx="3683000" cy="49149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546100" y="812800"/>
            <a:ext cx="7112000" cy="5676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dirty="0"/>
              <a:t>				</a:t>
            </a:r>
            <a:r>
              <a:rPr lang="en-US" altLang="zh-CN" sz="44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To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know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(what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happened?)</a:t>
            </a:r>
          </a:p>
          <a:p>
            <a:pPr>
              <a:lnSpc>
                <a:spcPts val="41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Mainly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Analytics</a:t>
            </a:r>
          </a:p>
          <a:p>
            <a:pPr>
              <a:lnSpc>
                <a:spcPts val="28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dirty="0"/>
              <a:t>	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Min,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Max,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average,</a:t>
            </a:r>
          </a:p>
          <a:p>
            <a:pPr>
              <a:lnSpc>
                <a:spcPts val="23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dirty="0"/>
              <a:t>			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correlation,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histograms</a:t>
            </a:r>
          </a:p>
          <a:p>
            <a:pPr>
              <a:lnSpc>
                <a:spcPts val="28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dirty="0"/>
              <a:t>	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Might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join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group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many</a:t>
            </a:r>
          </a:p>
          <a:p>
            <a:pPr>
              <a:lnSpc>
                <a:spcPts val="23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dirty="0"/>
              <a:t>			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ways</a:t>
            </a:r>
          </a:p>
          <a:p>
            <a:pPr>
              <a:lnSpc>
                <a:spcPts val="32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Implemented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with</a:t>
            </a:r>
          </a:p>
          <a:p>
            <a:pPr>
              <a:lnSpc>
                <a:spcPts val="25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MapReduce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or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Queries</a:t>
            </a:r>
          </a:p>
          <a:p>
            <a:pPr>
              <a:lnSpc>
                <a:spcPts val="32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.Apple SD Gothic NeoI" pitchFamily="18" charset="0"/>
                <a:cs typeface=".Apple SD Gothic NeoI" pitchFamily="18" charset="0"/>
              </a:rPr>
              <a:t>often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presented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with</a:t>
            </a:r>
          </a:p>
          <a:p>
            <a:pPr>
              <a:lnSpc>
                <a:spcPts val="25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dirty="0"/>
              <a:t>	</a:t>
            </a:r>
            <a:r>
              <a:rPr lang="en-US" altLang="zh-CN" sz="27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some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visualizations</a:t>
            </a:r>
          </a:p>
          <a:p>
            <a:pPr>
              <a:lnSpc>
                <a:spcPts val="32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Examples</a:t>
            </a:r>
          </a:p>
          <a:p>
            <a:pPr>
              <a:lnSpc>
                <a:spcPts val="28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dirty="0"/>
              <a:t>	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forensics</a:t>
            </a:r>
          </a:p>
          <a:p>
            <a:pPr>
              <a:lnSpc>
                <a:spcPts val="28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dirty="0"/>
              <a:t>	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Assessments</a:t>
            </a:r>
          </a:p>
          <a:p>
            <a:pPr>
              <a:lnSpc>
                <a:spcPts val="28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dirty="0"/>
              <a:t>		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Historical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data/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reports/</a:t>
            </a:r>
          </a:p>
          <a:p>
            <a:pPr>
              <a:lnSpc>
                <a:spcPts val="2300"/>
              </a:lnSpc>
              <a:tabLst>
                <a:tab pos="342900" algn="l"/>
                <a:tab pos="457200" algn="l"/>
                <a:tab pos="736600" algn="l"/>
                <a:tab pos="927100" algn="l"/>
              </a:tabLst>
            </a:pPr>
            <a:r>
              <a:rPr lang="en-US" altLang="zh-CN" dirty="0"/>
              <a:t>			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trends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4914900" y="6311900"/>
            <a:ext cx="4241800" cy="228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/>
            </a:pPr>
            <a:r>
              <a:rPr lang="en-US" altLang="zh-CN" sz="18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http://www.flickr.com/photos/isriya/2967310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6819900" y="6591300"/>
            <a:ext cx="431800" cy="228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/>
            </a:pPr>
            <a:r>
              <a:rPr lang="en-US" altLang="zh-CN" sz="18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333/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21100" y="2438400"/>
            <a:ext cx="5245100" cy="29464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403600" y="6477000"/>
            <a:ext cx="3390900" cy="228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/>
            </a:pPr>
            <a:r>
              <a:rPr lang="en-US" altLang="zh-CN" sz="1800" u="sng" dirty="0">
                <a:solidFill>
                  <a:srgbClr val="0000FF"/>
                </a:solidFill>
                <a:latin typeface="Arial Unicode MS" pitchFamily="18" charset="0"/>
                <a:cs typeface="Arial Unicode MS" pitchFamily="18" charset="0"/>
                <a:hlinkClick r:id="rId3"/>
              </a:rPr>
              <a:t>http://pixabay.com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,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by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Steven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Iodice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774700"/>
            <a:ext cx="7620000" cy="4610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>
                <a:tab pos="342900" algn="l"/>
                <a:tab pos="3263900" algn="l"/>
              </a:tabLst>
            </a:pPr>
            <a:r>
              <a:rPr lang="en-US" altLang="zh-CN" dirty="0"/>
              <a:t>		</a:t>
            </a: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Search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200"/>
              </a:lnSpc>
              <a:tabLst>
                <a:tab pos="342900" algn="l"/>
                <a:tab pos="3263900" algn="l"/>
              </a:tabLst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Process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Index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data.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The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killer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app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</a:p>
          <a:p>
            <a:pPr>
              <a:lnSpc>
                <a:spcPts val="3800"/>
              </a:lnSpc>
              <a:tabLst>
                <a:tab pos="342900" algn="l"/>
                <a:tab pos="3263900" algn="l"/>
              </a:tabLst>
            </a:pPr>
            <a:r>
              <a:rPr lang="en-US" altLang="zh-CN" dirty="0"/>
              <a:t>	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our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time.</a:t>
            </a:r>
          </a:p>
          <a:p>
            <a:pPr>
              <a:lnSpc>
                <a:spcPts val="4300"/>
              </a:lnSpc>
              <a:tabLst>
                <a:tab pos="342900" algn="l"/>
                <a:tab pos="3263900" algn="l"/>
              </a:tabLst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Web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Search</a:t>
            </a:r>
          </a:p>
          <a:p>
            <a:pPr>
              <a:lnSpc>
                <a:spcPts val="4600"/>
              </a:lnSpc>
              <a:tabLst>
                <a:tab pos="342900" algn="l"/>
                <a:tab pos="3263900" algn="l"/>
              </a:tabLst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Graph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Search</a:t>
            </a:r>
          </a:p>
          <a:p>
            <a:pPr>
              <a:lnSpc>
                <a:spcPts val="4600"/>
              </a:lnSpc>
              <a:tabLst>
                <a:tab pos="342900" algn="l"/>
                <a:tab pos="3263900" algn="l"/>
              </a:tabLst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Semantic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Search</a:t>
            </a:r>
          </a:p>
          <a:p>
            <a:pPr>
              <a:lnSpc>
                <a:spcPts val="4600"/>
              </a:lnSpc>
              <a:tabLst>
                <a:tab pos="342900" algn="l"/>
                <a:tab pos="3263900" algn="l"/>
              </a:tabLst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Drug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Discovery</a:t>
            </a:r>
          </a:p>
          <a:p>
            <a:pPr>
              <a:lnSpc>
                <a:spcPts val="4600"/>
              </a:lnSpc>
              <a:tabLst>
                <a:tab pos="342900" algn="l"/>
                <a:tab pos="3263900" algn="l"/>
              </a:tabLst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…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56200" y="152400"/>
            <a:ext cx="3911600" cy="6070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828800" y="355600"/>
            <a:ext cx="18796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Patterns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990600"/>
            <a:ext cx="20701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Correlation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003300" y="1485900"/>
            <a:ext cx="32512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Scatter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plot,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statistical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282700" y="1892300"/>
            <a:ext cx="1460500" cy="330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correlation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546100" y="2286000"/>
            <a:ext cx="39116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Mining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(Detecting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89000" y="2755900"/>
            <a:ext cx="13970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Patterns)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003300" y="3213100"/>
            <a:ext cx="3987800" cy="812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Clustering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classification</a:t>
            </a:r>
          </a:p>
          <a:p>
            <a:pPr>
              <a:lnSpc>
                <a:spcPts val="34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Finding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Similar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items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003300" y="4064000"/>
            <a:ext cx="41275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Finding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Hubs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authorities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282700" y="4470400"/>
            <a:ext cx="1371600" cy="330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Graph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003300" y="4876800"/>
            <a:ext cx="3784600" cy="812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Finding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frequent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item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sets</a:t>
            </a:r>
          </a:p>
          <a:p>
            <a:pPr>
              <a:lnSpc>
                <a:spcPts val="34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Making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recommendation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546100" y="5740400"/>
            <a:ext cx="28067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Apache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Mahout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1117600" y="6540500"/>
            <a:ext cx="7620000" cy="17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04" u="sng" dirty="0">
                <a:solidFill>
                  <a:srgbClr val="0000FF"/>
                </a:solidFill>
                <a:latin typeface="Arial" pitchFamily="18" charset="0"/>
                <a:cs typeface="Arial" pitchFamily="18" charset="0"/>
                <a:hlinkClick r:id="rId3"/>
              </a:rPr>
              <a:t>http://www.flickr.com/photos/eriwst/2987739376/</a:t>
            </a:r>
            <a:r>
              <a:rPr lang="en-US" altLang="zh-CN" sz="1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and</a:t>
            </a:r>
            <a:r>
              <a:rPr lang="en-US" altLang="zh-CN" sz="1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4" u="sng" dirty="0">
                <a:solidFill>
                  <a:srgbClr val="0000FF"/>
                </a:solidFill>
                <a:latin typeface="Arial Unicode MS" pitchFamily="18" charset="0"/>
                <a:cs typeface="Arial Unicode MS" pitchFamily="18" charset="0"/>
                <a:hlinkClick r:id="rId4"/>
              </a:rPr>
              <a:t>http://www.flickr.com/photos/focx/5035444779/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94300" y="1041400"/>
            <a:ext cx="3810000" cy="4826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546100" y="406400"/>
            <a:ext cx="6489700" cy="1727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>
                <a:tab pos="342900" algn="l"/>
                <a:tab pos="1549400" algn="l"/>
              </a:tabLst>
            </a:pPr>
            <a:r>
              <a:rPr lang="en-US" altLang="zh-CN" dirty="0"/>
              <a:t>		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Forecasts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Models</a:t>
            </a:r>
          </a:p>
          <a:p>
            <a:pPr>
              <a:lnSpc>
                <a:spcPts val="3800"/>
              </a:lnSpc>
              <a:tabLst>
                <a:tab pos="342900" algn="l"/>
                <a:tab pos="1549400" algn="l"/>
              </a:tabLst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Trying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to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build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</a:p>
          <a:p>
            <a:pPr>
              <a:lnSpc>
                <a:spcPts val="2400"/>
              </a:lnSpc>
              <a:tabLst>
                <a:tab pos="342900" algn="l"/>
                <a:tab pos="1549400" algn="l"/>
              </a:tabLst>
            </a:pPr>
            <a:r>
              <a:rPr lang="en-US" altLang="zh-CN" dirty="0"/>
              <a:t>	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</a:p>
          <a:p>
            <a:pPr>
              <a:lnSpc>
                <a:spcPts val="3000"/>
              </a:lnSpc>
              <a:tabLst>
                <a:tab pos="342900" algn="l"/>
                <a:tab pos="1549400" algn="l"/>
              </a:tabLst>
            </a:pPr>
            <a:r>
              <a:rPr lang="en-US" altLang="zh-CN" sz="24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Theoretically</a:t>
            </a:r>
            <a:r>
              <a:rPr lang="en-US" altLang="zh-CN" sz="24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8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or</a:t>
            </a:r>
            <a:r>
              <a:rPr lang="en-US" altLang="zh-CN" sz="24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empirically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1003300" y="2133600"/>
            <a:ext cx="152400" cy="1308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282700" y="2197100"/>
            <a:ext cx="3848100" cy="1816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Analytical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models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(e.g.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Physics)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Neural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networks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Reinforcement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learning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Unsupervised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learning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(clustering,</a:t>
            </a:r>
          </a:p>
          <a:p>
            <a:pPr>
              <a:lnSpc>
                <a:spcPts val="2100"/>
              </a:lnSpc>
              <a:tabLst/>
            </a:pPr>
            <a:r>
              <a:rPr lang="en-US" altLang="zh-CN" sz="21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dimensionality</a:t>
            </a:r>
            <a:r>
              <a:rPr lang="en-US" altLang="zh-CN" sz="21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reduction,</a:t>
            </a:r>
            <a:r>
              <a:rPr lang="en-US" altLang="zh-CN" sz="21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kernel</a:t>
            </a:r>
          </a:p>
          <a:p>
            <a:pPr>
              <a:lnSpc>
                <a:spcPts val="21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methods)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6100" y="3987800"/>
            <a:ext cx="1549400" cy="355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Examples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003300" y="4406900"/>
            <a:ext cx="152400" cy="165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1282700" y="4445000"/>
            <a:ext cx="2882900" cy="161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Translation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Weather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Forecast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models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Building</a:t>
            </a:r>
            <a:r>
              <a:rPr lang="en-US" altLang="zh-CN" sz="21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profiles</a:t>
            </a:r>
            <a:r>
              <a:rPr lang="en-US" altLang="zh-CN" sz="21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21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users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Traffic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models</a:t>
            </a:r>
          </a:p>
          <a:p>
            <a:pPr>
              <a:lnSpc>
                <a:spcPts val="26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Economic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models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546100" y="6057900"/>
            <a:ext cx="4572000" cy="660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>
                <a:tab pos="342900" algn="l"/>
              </a:tabLst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Remember: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Correlation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does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not</a:t>
            </a:r>
          </a:p>
          <a:p>
            <a:pPr>
              <a:lnSpc>
                <a:spcPts val="24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4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mean</a:t>
            </a:r>
            <a:r>
              <a:rPr lang="en-US" altLang="zh-CN" sz="24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causality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5880100" y="6032500"/>
            <a:ext cx="26670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>
                <a:tab pos="533400" algn="l"/>
              </a:tabLst>
            </a:pPr>
            <a:r>
              <a:rPr lang="en-US" altLang="zh-CN" sz="1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http://misterbijou.blogspot.com/201</a:t>
            </a:r>
          </a:p>
          <a:p>
            <a:pPr>
              <a:lnSpc>
                <a:spcPts val="1600"/>
              </a:lnSpc>
              <a:tabLst>
                <a:tab pos="533400" algn="l"/>
              </a:tabLst>
            </a:pPr>
            <a:r>
              <a:rPr lang="en-US" altLang="zh-CN" dirty="0"/>
              <a:t>	</a:t>
            </a:r>
            <a:r>
              <a:rPr lang="en-US" altLang="zh-CN" sz="1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0_09_01_archive.html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08500" y="1320800"/>
            <a:ext cx="4495800" cy="54737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546100" y="698500"/>
            <a:ext cx="6629400" cy="427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>
                <a:tab pos="457200" algn="l"/>
                <a:tab pos="1473200" algn="l"/>
              </a:tabLst>
            </a:pPr>
            <a:r>
              <a:rPr lang="en-US" altLang="zh-CN" dirty="0"/>
              <a:t>		</a:t>
            </a:r>
            <a:r>
              <a:rPr lang="en-US" altLang="zh-CN" sz="39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Information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Visualization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400"/>
              </a:lnSpc>
              <a:tabLst>
                <a:tab pos="457200" algn="l"/>
                <a:tab pos="1473200" algn="l"/>
              </a:tabLst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Presenting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information</a:t>
            </a:r>
          </a:p>
          <a:p>
            <a:pPr>
              <a:lnSpc>
                <a:spcPts val="4000"/>
              </a:lnSpc>
              <a:tabLst>
                <a:tab pos="457200" algn="l"/>
                <a:tab pos="1473200" algn="l"/>
              </a:tabLst>
            </a:pPr>
            <a:r>
              <a:rPr lang="en-US" altLang="zh-CN" dirty="0"/>
              <a:t>	</a:t>
            </a: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end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user</a:t>
            </a:r>
          </a:p>
          <a:p>
            <a:pPr>
              <a:lnSpc>
                <a:spcPts val="4000"/>
              </a:lnSpc>
              <a:tabLst>
                <a:tab pos="457200" algn="l"/>
                <a:tab pos="1473200" algn="l"/>
              </a:tabLst>
            </a:pPr>
            <a:r>
              <a:rPr lang="en-US" altLang="zh-CN" dirty="0"/>
              <a:t>	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decision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takers</a:t>
            </a:r>
          </a:p>
          <a:p>
            <a:pPr>
              <a:lnSpc>
                <a:spcPts val="4000"/>
              </a:lnSpc>
              <a:tabLst>
                <a:tab pos="457200" algn="l"/>
                <a:tab pos="1473200" algn="l"/>
              </a:tabLst>
            </a:pPr>
            <a:r>
              <a:rPr lang="en-US" altLang="zh-CN" dirty="0"/>
              <a:t>	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scientist</a:t>
            </a:r>
          </a:p>
          <a:p>
            <a:pPr>
              <a:lnSpc>
                <a:spcPts val="4600"/>
              </a:lnSpc>
              <a:tabLst>
                <a:tab pos="457200" algn="l"/>
                <a:tab pos="1473200" algn="l"/>
              </a:tabLst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Interactive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exploration</a:t>
            </a:r>
          </a:p>
          <a:p>
            <a:pPr>
              <a:lnSpc>
                <a:spcPts val="4600"/>
              </a:lnSpc>
              <a:tabLst>
                <a:tab pos="457200" algn="l"/>
                <a:tab pos="1473200" algn="l"/>
              </a:tabLst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Sending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alerts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685800" y="5905500"/>
            <a:ext cx="28321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>
                <a:tab pos="660400" algn="l"/>
              </a:tabLst>
            </a:pPr>
            <a:r>
              <a:rPr lang="en-US" altLang="zh-CN" sz="1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http://www.flickr.com/photos/stevefae</a:t>
            </a:r>
          </a:p>
          <a:p>
            <a:pPr>
              <a:lnSpc>
                <a:spcPts val="1600"/>
              </a:lnSpc>
              <a:tabLst>
                <a:tab pos="660400" algn="l"/>
              </a:tabLst>
            </a:pPr>
            <a:r>
              <a:rPr lang="en-US" altLang="zh-CN" dirty="0"/>
              <a:t>	</a:t>
            </a:r>
            <a:r>
              <a:rPr lang="en-US" altLang="zh-CN" sz="1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embra/3604686097/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384300"/>
            <a:ext cx="9144000" cy="5181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168400" y="368300"/>
            <a:ext cx="67945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Napoleon's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Russian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Campaign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600200"/>
            <a:ext cx="3213100" cy="48768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374900" y="622300"/>
            <a:ext cx="43815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Asimov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Foundation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4013200" y="1689100"/>
            <a:ext cx="3149600" cy="1054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20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million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i="1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worlds</a:t>
            </a:r>
          </a:p>
          <a:p>
            <a:pPr>
              <a:lnSpc>
                <a:spcPts val="4600"/>
              </a:lnSpc>
              <a:tabLst/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6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Scientist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who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4356100" y="2819400"/>
            <a:ext cx="4140200" cy="889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mathematically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calculate</a:t>
            </a:r>
          </a:p>
          <a:p>
            <a:pPr>
              <a:lnSpc>
                <a:spcPts val="3800"/>
              </a:lnSpc>
              <a:tabLst/>
            </a:pPr>
            <a:r>
              <a:rPr lang="en-US" altLang="zh-CN" sz="3204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fate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Universe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013200" y="3810000"/>
            <a:ext cx="43561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6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His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effort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change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that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4356100" y="4368800"/>
            <a:ext cx="7112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Fate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4013200" y="4889500"/>
            <a:ext cx="30607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i="1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Beautiful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i="1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story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90700" y="622300"/>
            <a:ext cx="55499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Show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Han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Rosling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’s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663700"/>
            <a:ext cx="60579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This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use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tool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called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“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Gapminder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”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31900" y="914400"/>
            <a:ext cx="6769100" cy="30988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079500" y="368300"/>
            <a:ext cx="69596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Usecase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1: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Targeted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Marketing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698500" y="4178300"/>
            <a:ext cx="5511800" cy="2540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>
                <a:tab pos="4572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Collect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and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build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model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on</a:t>
            </a:r>
          </a:p>
          <a:p>
            <a:pPr>
              <a:lnSpc>
                <a:spcPts val="3100"/>
              </a:lnSpc>
              <a:tabLst>
                <a:tab pos="457200" algn="l"/>
              </a:tabLst>
            </a:pPr>
            <a:r>
              <a:rPr lang="en-US" altLang="zh-CN" dirty="0"/>
              <a:t>	</a:t>
            </a: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What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user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like</a:t>
            </a:r>
          </a:p>
          <a:p>
            <a:pPr>
              <a:lnSpc>
                <a:spcPts val="3100"/>
              </a:lnSpc>
              <a:tabLst>
                <a:tab pos="457200" algn="l"/>
              </a:tabLst>
            </a:pPr>
            <a:r>
              <a:rPr lang="en-US" altLang="zh-CN" dirty="0"/>
              <a:t>	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What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he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has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brought</a:t>
            </a:r>
          </a:p>
          <a:p>
            <a:pPr>
              <a:lnSpc>
                <a:spcPts val="3100"/>
              </a:lnSpc>
              <a:tabLst>
                <a:tab pos="457200" algn="l"/>
              </a:tabLst>
            </a:pPr>
            <a:r>
              <a:rPr lang="en-US" altLang="zh-CN" dirty="0"/>
              <a:t>	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What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his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buying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power</a:t>
            </a:r>
          </a:p>
          <a:p>
            <a:pPr>
              <a:lnSpc>
                <a:spcPts val="3600"/>
              </a:lnSpc>
              <a:tabLst>
                <a:tab pos="4572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Making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recommendations</a:t>
            </a:r>
          </a:p>
          <a:p>
            <a:pPr>
              <a:lnSpc>
                <a:spcPts val="3600"/>
              </a:lnSpc>
              <a:tabLst>
                <a:tab pos="457200" algn="l"/>
              </a:tabLst>
            </a:pP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Giving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personalized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deals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76800" y="1409700"/>
            <a:ext cx="4127500" cy="48768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628900" y="622300"/>
            <a:ext cx="38735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Usecase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2: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Travel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241300" y="1397000"/>
            <a:ext cx="36449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Collect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traffic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+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584200" y="1955800"/>
            <a:ext cx="4102100" cy="889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transportation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from</a:t>
            </a:r>
          </a:p>
          <a:p>
            <a:pPr>
              <a:lnSpc>
                <a:spcPts val="38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sensors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241300" y="2946400"/>
            <a:ext cx="40640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Build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model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(e.g.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Car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584200" y="3505200"/>
            <a:ext cx="30226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Following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Models)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241300" y="4025900"/>
            <a:ext cx="35052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Predict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the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traffic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..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584200" y="4572000"/>
            <a:ext cx="43180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Possibilities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on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congestion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41300" y="5092700"/>
            <a:ext cx="42672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E.g.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divert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traffic,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adjust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584200" y="5651500"/>
            <a:ext cx="39116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troll,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adjust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traffic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lights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679700" y="622300"/>
            <a:ext cx="37719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Practical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Tutorial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663700"/>
            <a:ext cx="27940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collection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003300" y="2235200"/>
            <a:ext cx="44323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Pub/sub,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event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architectures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6100" y="2768600"/>
            <a:ext cx="20828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Processing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003300" y="3352800"/>
            <a:ext cx="6019800" cy="914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Store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and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Process: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MapReduce/Hadoop</a:t>
            </a:r>
          </a:p>
          <a:p>
            <a:pPr>
              <a:lnSpc>
                <a:spcPts val="4000"/>
              </a:lnSpc>
              <a:tabLst/>
            </a:pPr>
            <a:r>
              <a:rPr lang="en-US" altLang="zh-CN" sz="27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Processing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Moving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Data: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CEP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546100" y="4381500"/>
            <a:ext cx="24130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Visualization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003300" y="4940300"/>
            <a:ext cx="20320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GNU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Plot/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368800" y="1917700"/>
            <a:ext cx="4635500" cy="3556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19100" y="431800"/>
            <a:ext cx="6070600" cy="4711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>
                <a:tab pos="165100" algn="l"/>
                <a:tab pos="342900" algn="l"/>
                <a:tab pos="457200" algn="l"/>
                <a:tab pos="749300" algn="l"/>
                <a:tab pos="2552700" algn="l"/>
              </a:tabLst>
            </a:pPr>
            <a:r>
              <a:rPr lang="en-US" altLang="zh-CN" dirty="0"/>
              <a:t>					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DEBS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Challenge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>
                <a:tab pos="165100" algn="l"/>
                <a:tab pos="342900" algn="l"/>
                <a:tab pos="457200" algn="l"/>
                <a:tab pos="749300" algn="l"/>
                <a:tab pos="25527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Event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Processing</a:t>
            </a:r>
          </a:p>
          <a:p>
            <a:pPr>
              <a:lnSpc>
                <a:spcPts val="2800"/>
              </a:lnSpc>
              <a:tabLst>
                <a:tab pos="165100" algn="l"/>
                <a:tab pos="342900" algn="l"/>
                <a:tab pos="457200" algn="l"/>
                <a:tab pos="749300" algn="l"/>
                <a:tab pos="2552700" algn="l"/>
              </a:tabLst>
            </a:pPr>
            <a:r>
              <a:rPr lang="en-US" altLang="zh-CN" dirty="0"/>
              <a:t>		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challenge</a:t>
            </a:r>
          </a:p>
          <a:p>
            <a:pPr>
              <a:lnSpc>
                <a:spcPts val="3600"/>
              </a:lnSpc>
              <a:tabLst>
                <a:tab pos="165100" algn="l"/>
                <a:tab pos="342900" algn="l"/>
                <a:tab pos="457200" algn="l"/>
                <a:tab pos="749300" algn="l"/>
                <a:tab pos="25527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Real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football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game,</a:t>
            </a:r>
          </a:p>
          <a:p>
            <a:pPr>
              <a:lnSpc>
                <a:spcPts val="2800"/>
              </a:lnSpc>
              <a:tabLst>
                <a:tab pos="165100" algn="l"/>
                <a:tab pos="342900" algn="l"/>
                <a:tab pos="457200" algn="l"/>
                <a:tab pos="749300" algn="l"/>
                <a:tab pos="2552700" algn="l"/>
              </a:tabLst>
            </a:pPr>
            <a:r>
              <a:rPr lang="en-US" altLang="zh-CN" dirty="0"/>
              <a:t>		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sensors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player</a:t>
            </a:r>
          </a:p>
          <a:p>
            <a:pPr>
              <a:lnSpc>
                <a:spcPts val="2800"/>
              </a:lnSpc>
              <a:tabLst>
                <a:tab pos="165100" algn="l"/>
                <a:tab pos="342900" algn="l"/>
                <a:tab pos="457200" algn="l"/>
                <a:tab pos="749300" algn="l"/>
                <a:tab pos="2552700" algn="l"/>
              </a:tabLst>
            </a:pPr>
            <a:r>
              <a:rPr lang="en-US" altLang="zh-CN" dirty="0"/>
              <a:t>		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shoes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+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ball</a:t>
            </a:r>
          </a:p>
          <a:p>
            <a:pPr>
              <a:lnSpc>
                <a:spcPts val="3600"/>
              </a:lnSpc>
              <a:tabLst>
                <a:tab pos="165100" algn="l"/>
                <a:tab pos="342900" algn="l"/>
                <a:tab pos="457200" algn="l"/>
                <a:tab pos="749300" algn="l"/>
                <a:tab pos="25527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Events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15k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Hz</a:t>
            </a:r>
          </a:p>
          <a:p>
            <a:pPr>
              <a:lnSpc>
                <a:spcPts val="3600"/>
              </a:lnSpc>
              <a:tabLst>
                <a:tab pos="165100" algn="l"/>
                <a:tab pos="342900" algn="l"/>
                <a:tab pos="457200" algn="l"/>
                <a:tab pos="749300" algn="l"/>
                <a:tab pos="25527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Event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format</a:t>
            </a:r>
          </a:p>
          <a:p>
            <a:pPr>
              <a:lnSpc>
                <a:spcPts val="3100"/>
              </a:lnSpc>
              <a:tabLst>
                <a:tab pos="165100" algn="l"/>
                <a:tab pos="342900" algn="l"/>
                <a:tab pos="457200" algn="l"/>
                <a:tab pos="749300" algn="l"/>
                <a:tab pos="2552700" algn="l"/>
              </a:tabLst>
            </a:pPr>
            <a:r>
              <a:rPr lang="en-US" altLang="zh-CN" dirty="0"/>
              <a:t>			</a:t>
            </a: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Sensor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ID,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TS,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x,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STSong" pitchFamily="18" charset="0"/>
                <a:cs typeface="STSong" pitchFamily="18" charset="0"/>
              </a:rPr>
              <a:t>y,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z,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v,</a:t>
            </a:r>
          </a:p>
          <a:p>
            <a:pPr>
              <a:lnSpc>
                <a:spcPts val="2400"/>
              </a:lnSpc>
              <a:tabLst>
                <a:tab pos="165100" algn="l"/>
                <a:tab pos="342900" algn="l"/>
                <a:tab pos="457200" algn="l"/>
                <a:tab pos="749300" algn="l"/>
                <a:tab pos="2552700" algn="l"/>
              </a:tabLst>
            </a:pPr>
            <a:r>
              <a:rPr lang="en-US" altLang="zh-CN" dirty="0"/>
              <a:t>				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</a:t>
            </a:r>
          </a:p>
          <a:p>
            <a:pPr>
              <a:lnSpc>
                <a:spcPts val="3000"/>
              </a:lnSpc>
              <a:tabLst>
                <a:tab pos="165100" algn="l"/>
                <a:tab pos="342900" algn="l"/>
                <a:tab pos="457200" algn="l"/>
                <a:tab pos="749300" algn="l"/>
                <a:tab pos="2552700" algn="l"/>
              </a:tabLst>
            </a:pPr>
            <a:r>
              <a:rPr lang="en-US" altLang="zh-CN" dirty="0"/>
              <a:t>	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Queries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1041400" y="5041900"/>
            <a:ext cx="165100" cy="1435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333500" y="5092700"/>
            <a:ext cx="2527300" cy="1397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Running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Stats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Ball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Possession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Heat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Map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Activity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Shots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at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Goal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146300" y="622300"/>
            <a:ext cx="48514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MapReduce/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Hadoop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752600"/>
            <a:ext cx="4330700" cy="5003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>
                <a:tab pos="3429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First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introduced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by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Google,</a:t>
            </a:r>
          </a:p>
          <a:p>
            <a:pPr>
              <a:lnSpc>
                <a:spcPts val="25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and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used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processing</a:t>
            </a:r>
          </a:p>
          <a:p>
            <a:pPr>
              <a:lnSpc>
                <a:spcPts val="25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model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their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architecture</a:t>
            </a:r>
          </a:p>
          <a:p>
            <a:pPr>
              <a:lnSpc>
                <a:spcPts val="3200"/>
              </a:lnSpc>
              <a:tabLst>
                <a:tab pos="3429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Implemented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by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opensource</a:t>
            </a:r>
          </a:p>
          <a:p>
            <a:pPr>
              <a:lnSpc>
                <a:spcPts val="25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projects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like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Apache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Hadoop</a:t>
            </a:r>
          </a:p>
          <a:p>
            <a:pPr>
              <a:lnSpc>
                <a:spcPts val="25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Spark</a:t>
            </a:r>
          </a:p>
          <a:p>
            <a:pPr>
              <a:lnSpc>
                <a:spcPts val="3200"/>
              </a:lnSpc>
              <a:tabLst>
                <a:tab pos="342900" algn="l"/>
              </a:tabLst>
            </a:pP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Users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writes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two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functions:</a:t>
            </a:r>
          </a:p>
          <a:p>
            <a:pPr>
              <a:lnSpc>
                <a:spcPts val="25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map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reduce</a:t>
            </a:r>
          </a:p>
          <a:p>
            <a:pPr>
              <a:lnSpc>
                <a:spcPts val="3200"/>
              </a:lnSpc>
              <a:tabLst>
                <a:tab pos="3429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framework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handles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</a:t>
            </a:r>
          </a:p>
          <a:p>
            <a:pPr>
              <a:lnSpc>
                <a:spcPts val="25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details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like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distributed</a:t>
            </a:r>
          </a:p>
          <a:p>
            <a:pPr>
              <a:lnSpc>
                <a:spcPts val="25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processing,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fault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tolerance,</a:t>
            </a:r>
          </a:p>
          <a:p>
            <a:pPr>
              <a:lnSpc>
                <a:spcPts val="25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load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balancing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etc.</a:t>
            </a:r>
          </a:p>
          <a:p>
            <a:pPr>
              <a:lnSpc>
                <a:spcPts val="3200"/>
              </a:lnSpc>
              <a:tabLst>
                <a:tab pos="3429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Widely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used,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the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one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</a:p>
          <a:p>
            <a:pPr>
              <a:lnSpc>
                <a:spcPts val="25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the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catalyst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of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Big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5219700" y="1943100"/>
            <a:ext cx="3657600" cy="3124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>
                <a:tab pos="457200" algn="l"/>
                <a:tab pos="9144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void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map(ctx,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k,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v){</a:t>
            </a:r>
          </a:p>
          <a:p>
            <a:pPr>
              <a:lnSpc>
                <a:spcPts val="1900"/>
              </a:lnSpc>
              <a:tabLst>
                <a:tab pos="457200" algn="l"/>
                <a:tab pos="914400" algn="l"/>
              </a:tabLst>
            </a:pPr>
            <a:r>
              <a:rPr lang="en-US" altLang="zh-CN" dirty="0"/>
              <a:t>	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tokens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v.split();</a:t>
            </a:r>
          </a:p>
          <a:p>
            <a:pPr>
              <a:lnSpc>
                <a:spcPts val="1900"/>
              </a:lnSpc>
              <a:tabLst>
                <a:tab pos="457200" algn="l"/>
                <a:tab pos="914400" algn="l"/>
              </a:tabLst>
            </a:pPr>
            <a:r>
              <a:rPr lang="en-US" altLang="zh-CN" dirty="0"/>
              <a:t>	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for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in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tokens</a:t>
            </a:r>
          </a:p>
          <a:p>
            <a:pPr>
              <a:lnSpc>
                <a:spcPts val="1900"/>
              </a:lnSpc>
              <a:tabLst>
                <a:tab pos="457200" algn="l"/>
                <a:tab pos="914400" algn="l"/>
              </a:tabLst>
            </a:pPr>
            <a:r>
              <a:rPr lang="en-US" altLang="zh-CN" dirty="0"/>
              <a:t>		</a:t>
            </a: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ctx.emit(t,1)</a:t>
            </a:r>
          </a:p>
          <a:p>
            <a:pPr>
              <a:lnSpc>
                <a:spcPts val="1900"/>
              </a:lnSpc>
              <a:tabLst>
                <a:tab pos="457200" algn="l"/>
                <a:tab pos="9144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}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700"/>
              </a:lnSpc>
              <a:tabLst>
                <a:tab pos="457200" algn="l"/>
                <a:tab pos="9144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void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reduce(ctx,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k,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values[]){</a:t>
            </a:r>
          </a:p>
          <a:p>
            <a:pPr>
              <a:lnSpc>
                <a:spcPts val="1900"/>
              </a:lnSpc>
              <a:tabLst>
                <a:tab pos="457200" algn="l"/>
                <a:tab pos="914400" algn="l"/>
              </a:tabLst>
            </a:pPr>
            <a:r>
              <a:rPr lang="en-US" altLang="zh-CN" dirty="0"/>
              <a:t>	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count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0;</a:t>
            </a:r>
          </a:p>
          <a:p>
            <a:pPr>
              <a:lnSpc>
                <a:spcPts val="1900"/>
              </a:lnSpc>
              <a:tabLst>
                <a:tab pos="457200" algn="l"/>
                <a:tab pos="914400" algn="l"/>
              </a:tabLst>
            </a:pPr>
            <a:r>
              <a:rPr lang="en-US" altLang="zh-CN" dirty="0"/>
              <a:t>	</a:t>
            </a: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for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in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values</a:t>
            </a:r>
          </a:p>
          <a:p>
            <a:pPr>
              <a:lnSpc>
                <a:spcPts val="1900"/>
              </a:lnSpc>
              <a:tabLst>
                <a:tab pos="457200" algn="l"/>
                <a:tab pos="914400" algn="l"/>
              </a:tabLst>
            </a:pPr>
            <a:r>
              <a:rPr lang="en-US" altLang="zh-CN" dirty="0"/>
              <a:t>		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count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count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v;</a:t>
            </a:r>
          </a:p>
          <a:p>
            <a:pPr>
              <a:lnSpc>
                <a:spcPts val="1900"/>
              </a:lnSpc>
              <a:tabLst>
                <a:tab pos="457200" algn="l"/>
                <a:tab pos="914400" algn="l"/>
              </a:tabLst>
            </a:pPr>
            <a:r>
              <a:rPr lang="en-US" altLang="zh-CN" dirty="0"/>
              <a:t>	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ctx.emit(k,count);</a:t>
            </a:r>
          </a:p>
          <a:p>
            <a:pPr>
              <a:lnSpc>
                <a:spcPts val="1900"/>
              </a:lnSpc>
              <a:tabLst>
                <a:tab pos="457200" algn="l"/>
                <a:tab pos="9144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774700"/>
            <a:ext cx="8394700" cy="55753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374900" y="355600"/>
            <a:ext cx="46736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MapReduce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(Contd.)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500" y="1231900"/>
            <a:ext cx="8128000" cy="53848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235200" y="622300"/>
            <a:ext cx="46609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Histogram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Speeds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308100" y="622300"/>
            <a:ext cx="65024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Histogram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Speeds(Contd.)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1041400" y="1473200"/>
            <a:ext cx="24384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void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map(ctx,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k,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v){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498600" y="1714500"/>
            <a:ext cx="20701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event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parse(v);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498600" y="1968500"/>
            <a:ext cx="3771900" cy="444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range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calcuateRange(event.v);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ctx.emit(range,1)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041400" y="2451100"/>
            <a:ext cx="1143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}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1041400" y="3187700"/>
            <a:ext cx="36576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void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reduce(ctx,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k,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values[]){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498600" y="3429000"/>
            <a:ext cx="12192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count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0;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498600" y="3670300"/>
            <a:ext cx="18288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for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in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values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498600" y="3924300"/>
            <a:ext cx="2641600" cy="444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>
                <a:tab pos="457200" algn="l"/>
              </a:tabLst>
            </a:pPr>
            <a:r>
              <a:rPr lang="en-US" altLang="zh-CN" dirty="0"/>
              <a:t>	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count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count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v;</a:t>
            </a:r>
          </a:p>
          <a:p>
            <a:pPr>
              <a:lnSpc>
                <a:spcPts val="1900"/>
              </a:lnSpc>
              <a:tabLst>
                <a:tab pos="4572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ctx.emit(k,count);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041400" y="4406900"/>
            <a:ext cx="1143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58800" y="1041400"/>
            <a:ext cx="8229600" cy="54483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787400" y="431800"/>
            <a:ext cx="7734300" cy="495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/>
            </a:pPr>
            <a:r>
              <a:rPr lang="en-US" altLang="zh-CN" sz="3996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How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long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player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Spend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Near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the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ball?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22900" y="1435100"/>
            <a:ext cx="3594100" cy="47752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727200" y="482600"/>
            <a:ext cx="58420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Consider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day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your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life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308100"/>
            <a:ext cx="4508500" cy="838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What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best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road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take?</a:t>
            </a:r>
          </a:p>
          <a:p>
            <a:pPr>
              <a:lnSpc>
                <a:spcPts val="35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Would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there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any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bad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89000" y="2171700"/>
            <a:ext cx="13081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weather?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6100" y="2565400"/>
            <a:ext cx="44958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What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is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the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best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way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invest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889000" y="2984500"/>
            <a:ext cx="16510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the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money?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546100" y="3416300"/>
            <a:ext cx="3644900" cy="1295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.Apple SD Gothic NeoI" pitchFamily="18" charset="0"/>
                <a:cs typeface=".Apple SD Gothic NeoI" pitchFamily="18" charset="0"/>
              </a:rPr>
              <a:t>Should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take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that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loan?</a:t>
            </a:r>
          </a:p>
          <a:p>
            <a:pPr>
              <a:lnSpc>
                <a:spcPts val="3500"/>
              </a:lnSpc>
              <a:tabLst/>
            </a:pP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Can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optimize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my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day?</a:t>
            </a:r>
          </a:p>
          <a:p>
            <a:pPr>
              <a:lnSpc>
                <a:spcPts val="35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there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way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this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89000" y="4711700"/>
            <a:ext cx="9525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faster?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546100" y="5118100"/>
            <a:ext cx="39243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What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have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others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done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889000" y="5537200"/>
            <a:ext cx="19050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similar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cases?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546100" y="5943600"/>
            <a:ext cx="43180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Which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product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should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buy?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231900" y="342900"/>
            <a:ext cx="6654800" cy="495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/>
            </a:pPr>
            <a:r>
              <a:rPr lang="en-US" altLang="zh-CN" sz="39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How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long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player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Spend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Near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3238500" y="952500"/>
            <a:ext cx="2641600" cy="495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/>
            </a:pPr>
            <a:r>
              <a:rPr lang="en-US" altLang="zh-CN" sz="39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ball?(Contd.)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041400" y="1816100"/>
            <a:ext cx="24384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void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map(ctx,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k,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v){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524000" y="2057400"/>
            <a:ext cx="20701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event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parse(v);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498600" y="2311400"/>
            <a:ext cx="43815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cell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calcuateOverlappingCells(v.x,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1955800" y="2552700"/>
            <a:ext cx="12065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v.y,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v.z);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498600" y="2794000"/>
            <a:ext cx="35306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ctx.emit(cell,v.x,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v.y,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v.z);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041400" y="3035300"/>
            <a:ext cx="1143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}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041400" y="3771900"/>
            <a:ext cx="36576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Void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reduce(ctx,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k,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values[]){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498600" y="4025900"/>
            <a:ext cx="5486400" cy="444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players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joinAndFindPlayersNearBall(values);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for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in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players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955800" y="4495800"/>
            <a:ext cx="17018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ctx.emit(p,p);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1041400" y="4749800"/>
            <a:ext cx="1143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413000" y="393700"/>
            <a:ext cx="42926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Hadoop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Landscape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406400" y="1092200"/>
            <a:ext cx="80010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HIVE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-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Query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using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SQL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style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queries,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Hive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will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749300" y="1511300"/>
            <a:ext cx="73787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convert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MapReduce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jobs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run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Hadoop.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06400" y="2362200"/>
            <a:ext cx="82550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Pig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-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We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write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programs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using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flow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style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scripts,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749300" y="2781300"/>
            <a:ext cx="78740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Pig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convert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them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MapReduce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jobs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run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Hadoop.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406400" y="4851400"/>
            <a:ext cx="1447800" cy="393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Mahout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63600" y="5295900"/>
            <a:ext cx="7150100" cy="342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Collection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MapReduce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jobs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implementing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many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Data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143000" y="5664200"/>
            <a:ext cx="76200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mining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and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Artificial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Intelligence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algorithms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using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MapReduce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079500" y="3238500"/>
            <a:ext cx="5702300" cy="698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>
                <a:tab pos="457200" algn="l"/>
              </a:tabLst>
            </a:pP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A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load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'hdi-data.csv'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using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PigStorage(',')</a:t>
            </a:r>
          </a:p>
          <a:p>
            <a:pPr>
              <a:lnSpc>
                <a:spcPts val="1900"/>
              </a:lnSpc>
              <a:tabLst>
                <a:tab pos="457200" algn="l"/>
              </a:tabLst>
            </a:pPr>
            <a:r>
              <a:rPr lang="en-US" altLang="zh-CN" dirty="0"/>
              <a:t>	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AS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(id:int,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country:chararray,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hdi:float,</a:t>
            </a:r>
          </a:p>
          <a:p>
            <a:pPr>
              <a:lnSpc>
                <a:spcPts val="1900"/>
              </a:lnSpc>
              <a:tabLst>
                <a:tab pos="457200" algn="l"/>
              </a:tabLst>
            </a:pPr>
            <a:r>
              <a:rPr lang="en-US" altLang="zh-CN" dirty="0"/>
              <a:t>	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lifeex:int,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mysch:int,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eysch:int,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gni:int);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079500" y="3975100"/>
            <a:ext cx="3289300" cy="698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FILTER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A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BY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gni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&gt;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2000;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ORDER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BY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gni;</a:t>
            </a:r>
          </a:p>
          <a:p>
            <a:pPr>
              <a:lnSpc>
                <a:spcPts val="1900"/>
              </a:lnSpc>
              <a:tabLst/>
            </a:pPr>
            <a:r>
              <a:rPr lang="en-US" altLang="zh-CN" sz="1598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dump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8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C;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320800" y="1917700"/>
            <a:ext cx="6350000" cy="203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600"/>
              </a:lnSpc>
              <a:tabLst/>
            </a:pP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hive&gt;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SELECT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country,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gni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from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HDI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WHERE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gni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&gt;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b="1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2000;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46100" y="660400"/>
            <a:ext cx="6210300" cy="1358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>
                <a:tab pos="1828800" algn="l"/>
              </a:tabLst>
            </a:pPr>
            <a:r>
              <a:rPr lang="en-US" altLang="zh-CN" dirty="0"/>
              <a:t>	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Hadoop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Enough?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300"/>
              </a:lnSpc>
              <a:tabLst>
                <a:tab pos="18288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Limitations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1003300" y="2032000"/>
            <a:ext cx="165100" cy="1435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282700" y="2095500"/>
            <a:ext cx="6934200" cy="1689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Takes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time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processing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Lack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Incremental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processing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Weak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with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Graph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usecases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Not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very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easy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create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processing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pipeline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(addressed</a:t>
            </a:r>
          </a:p>
          <a:p>
            <a:pPr>
              <a:lnSpc>
                <a:spcPts val="2300"/>
              </a:lnSpc>
              <a:tabLst/>
            </a:pP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with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HIVE,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Pig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etc.)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6100" y="3822700"/>
            <a:ext cx="6629400" cy="2222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>
                <a:tab pos="457200" algn="l"/>
              </a:tabLst>
            </a:pPr>
            <a:r>
              <a:rPr lang="en-US" altLang="zh-CN" dirty="0"/>
              <a:t>	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Too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close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to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programmers</a:t>
            </a:r>
          </a:p>
          <a:p>
            <a:pPr>
              <a:lnSpc>
                <a:spcPts val="2800"/>
              </a:lnSpc>
              <a:tabLst>
                <a:tab pos="457200" algn="l"/>
              </a:tabLst>
            </a:pPr>
            <a:r>
              <a:rPr lang="en-US" altLang="zh-CN" dirty="0"/>
              <a:t>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Faster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implementations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are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possible</a:t>
            </a:r>
          </a:p>
          <a:p>
            <a:pPr>
              <a:lnSpc>
                <a:spcPts val="3200"/>
              </a:lnSpc>
              <a:tabLst>
                <a:tab pos="4572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Alternatives</a:t>
            </a:r>
          </a:p>
          <a:p>
            <a:pPr>
              <a:lnSpc>
                <a:spcPts val="2800"/>
              </a:lnSpc>
              <a:tabLst>
                <a:tab pos="457200" algn="l"/>
              </a:tabLst>
            </a:pPr>
            <a:r>
              <a:rPr lang="en-US" altLang="zh-CN" dirty="0"/>
              <a:t>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Apache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Drill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u="sng" dirty="0">
                <a:solidFill>
                  <a:srgbClr val="0000FF"/>
                </a:solidFill>
                <a:latin typeface="Heiti SC" pitchFamily="18" charset="0"/>
                <a:cs typeface="Heiti SC" pitchFamily="18" charset="0"/>
                <a:hlinkClick r:id="rId2"/>
              </a:rPr>
              <a:t>http://incubator.apache.org/drill/</a:t>
            </a:r>
          </a:p>
          <a:p>
            <a:pPr>
              <a:lnSpc>
                <a:spcPts val="2800"/>
              </a:lnSpc>
              <a:tabLst>
                <a:tab pos="457200" algn="l"/>
              </a:tabLst>
            </a:pPr>
            <a:r>
              <a:rPr lang="en-US" altLang="zh-CN" dirty="0"/>
              <a:t>	</a:t>
            </a:r>
            <a:r>
              <a:rPr lang="en-US" altLang="zh-CN" sz="24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Spark</a:t>
            </a:r>
            <a:r>
              <a:rPr lang="en-US" altLang="zh-CN" sz="24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2" u="sng" dirty="0">
                <a:solidFill>
                  <a:srgbClr val="0000FF"/>
                </a:solidFill>
                <a:latin typeface="Arial Unicode MS" pitchFamily="18" charset="0"/>
                <a:cs typeface="Arial Unicode MS" pitchFamily="18" charset="0"/>
              </a:rPr>
              <a:t>http://spark-project.org/</a:t>
            </a:r>
          </a:p>
          <a:p>
            <a:pPr>
              <a:lnSpc>
                <a:spcPts val="2800"/>
              </a:lnSpc>
              <a:tabLst>
                <a:tab pos="457200" algn="l"/>
              </a:tabLst>
            </a:pPr>
            <a:r>
              <a:rPr lang="en-US" altLang="zh-CN" dirty="0"/>
              <a:t>	</a:t>
            </a:r>
            <a:r>
              <a:rPr lang="en-US" altLang="zh-CN" sz="24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Graph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Processors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like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u="sng" dirty="0">
                <a:solidFill>
                  <a:srgbClr val="0000FF"/>
                </a:solidFill>
                <a:latin typeface="Arial" pitchFamily="18" charset="0"/>
                <a:cs typeface="Arial" pitchFamily="18" charset="0"/>
                <a:hlinkClick r:id="rId3"/>
              </a:rPr>
              <a:t>http://giraph.apache.org/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29200" y="2108200"/>
            <a:ext cx="4025900" cy="26924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603500" y="622300"/>
            <a:ext cx="39243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Move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600200"/>
            <a:ext cx="4191000" cy="355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Idea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process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as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they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89000" y="1955800"/>
            <a:ext cx="3251200" cy="60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are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received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streaming</a:t>
            </a:r>
          </a:p>
          <a:p>
            <a:pPr>
              <a:lnSpc>
                <a:spcPts val="2400"/>
              </a:lnSpc>
              <a:tabLst/>
            </a:pPr>
            <a:r>
              <a:rPr lang="en-US" altLang="zh-CN" sz="24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fashion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6100" y="2590800"/>
            <a:ext cx="2946400" cy="355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Used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when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need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003300" y="2959100"/>
            <a:ext cx="2108200" cy="317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5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1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Very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fast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output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1003300" y="3302000"/>
            <a:ext cx="3340100" cy="317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5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Lots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events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(few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100k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282700" y="3606800"/>
            <a:ext cx="965200" cy="266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millions)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003300" y="3898900"/>
            <a:ext cx="3835400" cy="317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5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Processing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without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storing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(e.g.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282700" y="4216400"/>
            <a:ext cx="1727200" cy="266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too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much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data)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546100" y="4508500"/>
            <a:ext cx="3302000" cy="355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Two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main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technologies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003300" y="4889500"/>
            <a:ext cx="3733800" cy="317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5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Stream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Processing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(e.g.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Strom,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1282700" y="5194300"/>
            <a:ext cx="3009900" cy="266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2198" u="sng" dirty="0">
                <a:solidFill>
                  <a:srgbClr val="0000FF"/>
                </a:solidFill>
                <a:latin typeface="Arial Unicode MS" pitchFamily="18" charset="0"/>
                <a:cs typeface="Arial Unicode MS" pitchFamily="18" charset="0"/>
              </a:rPr>
              <a:t>http://storm-project.net/</a:t>
            </a:r>
            <a:r>
              <a:rPr lang="en-US" altLang="zh-CN" sz="21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8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)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1003300" y="5486400"/>
            <a:ext cx="3886200" cy="317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500"/>
              </a:lnSpc>
              <a:tabLst/>
            </a:pP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Complex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Event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Processing</a:t>
            </a:r>
            <a:r>
              <a:rPr lang="en-US" altLang="zh-CN" sz="21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(CEP)</a:t>
            </a:r>
          </a:p>
        </p:txBody>
      </p:sp>
      <p:sp>
        <p:nvSpPr>
          <p:cNvPr id="16" name="TextBox 1"/>
          <p:cNvSpPr txBox="1"/>
          <p:nvPr/>
        </p:nvSpPr>
        <p:spPr>
          <a:xfrm>
            <a:off x="1003300" y="5880100"/>
            <a:ext cx="4064000" cy="546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2196" u="sng" dirty="0">
                <a:solidFill>
                  <a:srgbClr val="0000FF"/>
                </a:solidFill>
                <a:latin typeface="Arial Unicode MS" pitchFamily="18" charset="0"/>
                <a:cs typeface="Arial Unicode MS" pitchFamily="18" charset="0"/>
                <a:hlinkClick r:id="rId3"/>
              </a:rPr>
              <a:t>http://wso2.com/products/complex</a:t>
            </a:r>
          </a:p>
          <a:p>
            <a:pPr>
              <a:lnSpc>
                <a:spcPts val="2100"/>
              </a:lnSpc>
              <a:tabLst/>
            </a:pPr>
            <a:r>
              <a:rPr lang="en-US" altLang="zh-CN" sz="2196" u="sng" dirty="0">
                <a:solidFill>
                  <a:srgbClr val="0000FF"/>
                </a:solidFill>
                <a:latin typeface="Arial Unicode MS" pitchFamily="18" charset="0"/>
                <a:cs typeface="Arial Unicode MS" pitchFamily="18" charset="0"/>
                <a:hlinkClick r:id="rId3"/>
              </a:rPr>
              <a:t>-event-processor/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87500" y="4826000"/>
            <a:ext cx="6324600" cy="2032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952500" y="622300"/>
            <a:ext cx="72263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Complex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Event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Processing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(CEP)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736600" y="1524000"/>
            <a:ext cx="79756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Sees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inputs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as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Event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streams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queried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with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079500" y="2070100"/>
            <a:ext cx="28575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SQL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like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language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736600" y="2590800"/>
            <a:ext cx="77724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Supports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Filters,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Windows,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Join,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Patterns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and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079500" y="3136900"/>
            <a:ext cx="17653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Sequences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63600" y="3619500"/>
            <a:ext cx="6400800" cy="254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200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from</a:t>
            </a:r>
            <a:r>
              <a:rPr lang="en-US" altLang="zh-CN" sz="20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00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p=PINChangeEvents#win.time(3600)</a:t>
            </a:r>
            <a:r>
              <a:rPr lang="en-US" altLang="zh-CN" sz="20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00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join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320800" y="3924300"/>
            <a:ext cx="7315200" cy="254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2004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t=TransactionEvents[p.custid=custid][amount&gt;1000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863600" y="4241800"/>
            <a:ext cx="4572000" cy="622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2004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0]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                                     </a:t>
            </a:r>
            <a:r>
              <a:rPr lang="en-US" altLang="zh-CN" sz="2004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#win.time(3600)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2004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return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004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t.custid,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004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t.amount;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283200" y="3784600"/>
            <a:ext cx="3695700" cy="24638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952500" y="622300"/>
            <a:ext cx="72136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Example: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Detect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ball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Possession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626100" y="1498600"/>
            <a:ext cx="3073400" cy="1866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>
                <a:tab pos="342900" algn="l"/>
              </a:tabLst>
            </a:pP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Possession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time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</a:p>
          <a:p>
            <a:pPr>
              <a:lnSpc>
                <a:spcPts val="29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player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hit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ball</a:t>
            </a:r>
          </a:p>
          <a:p>
            <a:pPr>
              <a:lnSpc>
                <a:spcPts val="29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until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someone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else</a:t>
            </a:r>
          </a:p>
          <a:p>
            <a:pPr>
              <a:lnSpc>
                <a:spcPts val="29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hits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STSong" pitchFamily="18" charset="0"/>
                <a:cs typeface="STSong" pitchFamily="18" charset="0"/>
              </a:rPr>
              <a:t>or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it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goes</a:t>
            </a:r>
            <a:r>
              <a:rPr lang="en-US" altLang="zh-CN" sz="27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out</a:t>
            </a:r>
          </a:p>
          <a:p>
            <a:pPr>
              <a:lnSpc>
                <a:spcPts val="29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</a:t>
            </a:r>
            <a:r>
              <a:rPr lang="en-US" altLang="zh-CN" sz="27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ground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355600" y="1587500"/>
            <a:ext cx="4914900" cy="1879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>
                <a:tab pos="406400" algn="l"/>
                <a:tab pos="457200" algn="l"/>
                <a:tab pos="673100" algn="l"/>
                <a:tab pos="952500" algn="l"/>
              </a:tabLst>
            </a:pP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from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Ball#window.length(1)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as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join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673100" algn="l"/>
                <a:tab pos="952500" algn="l"/>
              </a:tabLst>
            </a:pPr>
            <a:r>
              <a:rPr lang="en-US" altLang="zh-CN" dirty="0"/>
              <a:t>		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Players#window.length(1)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as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673100" algn="l"/>
                <a:tab pos="952500" algn="l"/>
              </a:tabLst>
            </a:pPr>
            <a:r>
              <a:rPr lang="en-US" altLang="zh-CN" dirty="0"/>
              <a:t>				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unidirectional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673100" algn="l"/>
                <a:tab pos="952500" algn="l"/>
              </a:tabLst>
            </a:pPr>
            <a:r>
              <a:rPr lang="en-US" altLang="zh-CN" dirty="0"/>
              <a:t>	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on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debs: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getDistance(b.x,b.y,b.z,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673100" algn="l"/>
                <a:tab pos="952500" algn="l"/>
              </a:tabLst>
            </a:pPr>
            <a:r>
              <a:rPr lang="en-US" altLang="zh-CN" dirty="0"/>
              <a:t>			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p.x,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p.y,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p.z)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&lt;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1000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673100" algn="l"/>
                <a:tab pos="952500" algn="l"/>
              </a:tabLst>
            </a:pPr>
            <a:r>
              <a:rPr lang="en-US" altLang="zh-CN" dirty="0"/>
              <a:t>				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and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b.a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&gt;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55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673100" algn="l"/>
                <a:tab pos="952500" algn="l"/>
              </a:tabLst>
            </a:pPr>
            <a:r>
              <a:rPr lang="en-US" altLang="zh-CN" sz="1802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select</a:t>
            </a:r>
            <a:r>
              <a:rPr lang="en-US" altLang="zh-CN" sz="18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...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355600" y="3556000"/>
            <a:ext cx="5765800" cy="3162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>
                <a:tab pos="406400" algn="l"/>
                <a:tab pos="457200" algn="l"/>
                <a:tab pos="914400" algn="l"/>
                <a:tab pos="1714500" algn="l"/>
              </a:tabLst>
            </a:pP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insert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into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hitStream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300"/>
              </a:lnSpc>
              <a:tabLst>
                <a:tab pos="406400" algn="l"/>
                <a:tab pos="457200" algn="l"/>
                <a:tab pos="914400" algn="l"/>
                <a:tab pos="1714500" algn="l"/>
              </a:tabLst>
            </a:pP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from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old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hitStream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,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914400" algn="l"/>
                <a:tab pos="1714500" algn="l"/>
              </a:tabLst>
            </a:pPr>
            <a:r>
              <a:rPr lang="en-US" altLang="zh-CN" dirty="0"/>
              <a:t>		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hitStream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[old.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pid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!=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pid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],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914400" algn="l"/>
                <a:tab pos="1714500" algn="l"/>
              </a:tabLst>
            </a:pPr>
            <a:r>
              <a:rPr lang="en-US" altLang="zh-CN" dirty="0"/>
              <a:t>		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n=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hitStream[b.pid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==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pid]*,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914400" algn="l"/>
                <a:tab pos="1714500" algn="l"/>
              </a:tabLst>
            </a:pPr>
            <a:r>
              <a:rPr lang="en-US" altLang="zh-CN" dirty="0"/>
              <a:t>	</a:t>
            </a:r>
            <a:r>
              <a:rPr lang="en-US" altLang="zh-CN" sz="1802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18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e1</a:t>
            </a:r>
            <a:r>
              <a:rPr lang="en-US" altLang="zh-CN" sz="18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18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hitStream[b.pid</a:t>
            </a:r>
            <a:r>
              <a:rPr lang="en-US" altLang="zh-CN" sz="18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!=</a:t>
            </a:r>
            <a:r>
              <a:rPr lang="en-US" altLang="zh-CN" sz="18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pid</a:t>
            </a:r>
            <a:r>
              <a:rPr lang="en-US" altLang="zh-CN" sz="18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2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]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914400" algn="l"/>
                <a:tab pos="1714500" algn="l"/>
              </a:tabLst>
            </a:pPr>
            <a:r>
              <a:rPr lang="en-US" altLang="zh-CN" dirty="0"/>
              <a:t>			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or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e2=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ballLeavingHitStream)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914400" algn="l"/>
                <a:tab pos="1714500" algn="l"/>
              </a:tabLst>
            </a:pP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select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...</a:t>
            </a:r>
          </a:p>
          <a:p>
            <a:pPr>
              <a:lnSpc>
                <a:spcPts val="2100"/>
              </a:lnSpc>
              <a:tabLst>
                <a:tab pos="406400" algn="l"/>
                <a:tab pos="457200" algn="l"/>
                <a:tab pos="914400" algn="l"/>
                <a:tab pos="1714500" algn="l"/>
              </a:tabLst>
            </a:pP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insert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into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BallPossessionStream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800"/>
              </a:lnSpc>
              <a:tabLst>
                <a:tab pos="406400" algn="l"/>
                <a:tab pos="457200" algn="l"/>
                <a:tab pos="914400" algn="l"/>
                <a:tab pos="1714500" algn="l"/>
              </a:tabLst>
            </a:pPr>
            <a:r>
              <a:rPr lang="en-US" altLang="zh-CN" dirty="0"/>
              <a:t>				</a:t>
            </a:r>
            <a:r>
              <a:rPr lang="en-US" altLang="zh-CN" sz="1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http://www.flickr.com/photos/glennharper/146164820/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76800" y="3479800"/>
            <a:ext cx="4051300" cy="31369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92100" y="736600"/>
            <a:ext cx="5308600" cy="3835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>
                <a:tab pos="3225800" algn="l"/>
              </a:tabLst>
            </a:pPr>
            <a:r>
              <a:rPr lang="en-US" altLang="zh-CN" dirty="0"/>
              <a:t>	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GNU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Plot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700"/>
              </a:lnSpc>
              <a:tabLst>
                <a:tab pos="32258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set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terminal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png</a:t>
            </a:r>
          </a:p>
          <a:p>
            <a:pPr>
              <a:lnSpc>
                <a:spcPts val="1900"/>
              </a:lnSpc>
              <a:tabLst>
                <a:tab pos="32258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set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output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"buyfreq.png"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800"/>
              </a:lnSpc>
              <a:tabLst>
                <a:tab pos="32258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set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title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"Frequency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Distribution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of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Items</a:t>
            </a:r>
          </a:p>
          <a:p>
            <a:pPr>
              <a:lnSpc>
                <a:spcPts val="1900"/>
              </a:lnSpc>
              <a:tabLst>
                <a:tab pos="32258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brought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by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Buyer";</a:t>
            </a:r>
          </a:p>
          <a:p>
            <a:pPr>
              <a:lnSpc>
                <a:spcPts val="1900"/>
              </a:lnSpc>
              <a:tabLst>
                <a:tab pos="32258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setylabel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"Number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of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Items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Brought";</a:t>
            </a:r>
          </a:p>
          <a:p>
            <a:pPr>
              <a:lnSpc>
                <a:spcPts val="1900"/>
              </a:lnSpc>
              <a:tabLst>
                <a:tab pos="32258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setxlabel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"Buyers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Sorted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by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Items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count";</a:t>
            </a:r>
          </a:p>
          <a:p>
            <a:pPr>
              <a:lnSpc>
                <a:spcPts val="1900"/>
              </a:lnSpc>
              <a:tabLst>
                <a:tab pos="32258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set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key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left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top</a:t>
            </a:r>
          </a:p>
          <a:p>
            <a:pPr>
              <a:lnSpc>
                <a:spcPts val="1900"/>
              </a:lnSpc>
              <a:tabLst>
                <a:tab pos="3225800" algn="l"/>
              </a:tabLst>
            </a:pP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set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log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8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y</a:t>
            </a:r>
          </a:p>
          <a:p>
            <a:pPr>
              <a:lnSpc>
                <a:spcPts val="1900"/>
              </a:lnSpc>
              <a:tabLst>
                <a:tab pos="32258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set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log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x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800"/>
              </a:lnSpc>
              <a:tabLst>
                <a:tab pos="32258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plot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"1.data"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using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2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title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"Frequency"</a:t>
            </a:r>
          </a:p>
          <a:p>
            <a:pPr>
              <a:lnSpc>
                <a:spcPts val="1900"/>
              </a:lnSpc>
              <a:tabLst>
                <a:tab pos="3225800" algn="l"/>
              </a:tabLst>
            </a:pP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with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1596" dirty="0">
                <a:solidFill>
                  <a:srgbClr val="000000"/>
                </a:solidFill>
                <a:latin typeface="Courier New" pitchFamily="18" charset="0"/>
                <a:cs typeface="Courier New" pitchFamily="18" charset="0"/>
              </a:rPr>
              <a:t>linespoints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778500" y="1473200"/>
            <a:ext cx="2654300" cy="1054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Open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source</a:t>
            </a:r>
          </a:p>
          <a:p>
            <a:pPr>
              <a:lnSpc>
                <a:spcPts val="46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Very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powerful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679700" y="622300"/>
            <a:ext cx="37719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Big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data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lifecycle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663700"/>
            <a:ext cx="64643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Realizing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lifecycle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hard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546100" y="2273300"/>
            <a:ext cx="8214172" cy="223644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Need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wide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understanding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about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many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fields</a:t>
            </a:r>
          </a:p>
          <a:p>
            <a:pPr>
              <a:lnSpc>
                <a:spcPts val="4600"/>
              </a:lnSpc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Big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data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teams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will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include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members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from </a:t>
            </a:r>
          </a:p>
          <a:p>
            <a:pPr>
              <a:lnSpc>
                <a:spcPts val="4600"/>
              </a:lnSpc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many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fields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working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together</a:t>
            </a:r>
          </a:p>
          <a:p>
            <a:pPr>
              <a:lnSpc>
                <a:spcPts val="4600"/>
              </a:lnSpc>
              <a:tabLst/>
            </a:pPr>
            <a:endParaRPr lang="en-US" altLang="zh-CN" sz="3204" dirty="0">
              <a:solidFill>
                <a:srgbClr val="000000"/>
              </a:solidFill>
              <a:latin typeface="Arial" pitchFamily="18" charset="0"/>
              <a:cs typeface="Arial" pitchFamily="18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43100" y="152400"/>
            <a:ext cx="6083300" cy="30734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108200" y="876300"/>
            <a:ext cx="965200" cy="190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500"/>
              </a:lnSpc>
              <a:tabLst/>
            </a:pPr>
            <a:r>
              <a:rPr lang="en-US" altLang="zh-CN" sz="1596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Statisticians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2438400"/>
            <a:ext cx="8089900" cy="4330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500"/>
              </a:lnSpc>
              <a:tabLst>
                <a:tab pos="342900" algn="l"/>
                <a:tab pos="1714500" algn="l"/>
                <a:tab pos="2959100" algn="l"/>
              </a:tabLst>
            </a:pPr>
            <a:r>
              <a:rPr lang="en-US" altLang="zh-CN" dirty="0"/>
              <a:t>		</a:t>
            </a:r>
            <a:r>
              <a:rPr lang="en-US" altLang="zh-CN" sz="1596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System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experts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600"/>
              </a:lnSpc>
              <a:tabLst>
                <a:tab pos="342900" algn="l"/>
                <a:tab pos="1714500" algn="l"/>
                <a:tab pos="2959100" algn="l"/>
              </a:tabLst>
            </a:pPr>
            <a:r>
              <a:rPr lang="en-US" altLang="zh-CN" dirty="0"/>
              <a:t>			</a:t>
            </a:r>
            <a:r>
              <a:rPr lang="en-US" altLang="zh-CN" sz="1596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Domain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Experts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500"/>
              </a:lnSpc>
              <a:tabLst>
                <a:tab pos="342900" algn="l"/>
                <a:tab pos="1714500" algn="l"/>
                <a:tab pos="2959100" algn="l"/>
              </a:tabLst>
            </a:pP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Scientists: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new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role,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evolving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Job</a:t>
            </a:r>
          </a:p>
          <a:p>
            <a:pPr>
              <a:lnSpc>
                <a:spcPts val="2800"/>
              </a:lnSpc>
              <a:tabLst>
                <a:tab pos="342900" algn="l"/>
                <a:tab pos="1714500" algn="l"/>
                <a:tab pos="2959100" algn="l"/>
              </a:tabLst>
            </a:pPr>
            <a:r>
              <a:rPr lang="en-US" altLang="zh-CN" dirty="0"/>
              <a:t>	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description</a:t>
            </a:r>
          </a:p>
          <a:p>
            <a:pPr>
              <a:lnSpc>
                <a:spcPts val="3600"/>
              </a:lnSpc>
              <a:tabLst>
                <a:tab pos="342900" algn="l"/>
                <a:tab pos="1714500" algn="l"/>
                <a:tab pos="29591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His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Job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make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sense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data,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by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using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</a:p>
          <a:p>
            <a:pPr>
              <a:lnSpc>
                <a:spcPts val="2800"/>
              </a:lnSpc>
              <a:tabLst>
                <a:tab pos="342900" algn="l"/>
                <a:tab pos="1714500" algn="l"/>
                <a:tab pos="2959100" algn="l"/>
              </a:tabLst>
            </a:pPr>
            <a:r>
              <a:rPr lang="en-US" altLang="zh-CN" dirty="0"/>
              <a:t>	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processing,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advance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algorithms,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Statistical</a:t>
            </a:r>
          </a:p>
          <a:p>
            <a:pPr>
              <a:lnSpc>
                <a:spcPts val="2800"/>
              </a:lnSpc>
              <a:tabLst>
                <a:tab pos="342900" algn="l"/>
                <a:tab pos="1714500" algn="l"/>
                <a:tab pos="2959100" algn="l"/>
              </a:tabLst>
            </a:pPr>
            <a:r>
              <a:rPr lang="en-US" altLang="zh-CN" dirty="0"/>
              <a:t>	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methods,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and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mining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etc.</a:t>
            </a:r>
          </a:p>
          <a:p>
            <a:pPr>
              <a:lnSpc>
                <a:spcPts val="3500"/>
              </a:lnSpc>
              <a:tabLst>
                <a:tab pos="342900" algn="l"/>
                <a:tab pos="1714500" algn="l"/>
                <a:tab pos="29591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Likely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highest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paid/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cool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Jobs.</a:t>
            </a:r>
          </a:p>
          <a:p>
            <a:pPr>
              <a:lnSpc>
                <a:spcPts val="3600"/>
              </a:lnSpc>
              <a:tabLst>
                <a:tab pos="342900" algn="l"/>
                <a:tab pos="1714500" algn="l"/>
                <a:tab pos="29591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Big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organizations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(Google,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Facebook,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Banks)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hiring</a:t>
            </a:r>
          </a:p>
          <a:p>
            <a:pPr>
              <a:lnSpc>
                <a:spcPts val="2800"/>
              </a:lnSpc>
              <a:tabLst>
                <a:tab pos="342900" algn="l"/>
                <a:tab pos="1714500" algn="l"/>
                <a:tab pos="2959100" algn="l"/>
              </a:tabLst>
            </a:pPr>
            <a:r>
              <a:rPr lang="en-US" altLang="zh-CN" dirty="0"/>
              <a:t>	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Math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PhD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by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lot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for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this.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7023100" y="1028700"/>
            <a:ext cx="889000" cy="190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500"/>
              </a:lnSpc>
              <a:tabLst/>
            </a:pPr>
            <a:r>
              <a:rPr lang="en-US" altLang="zh-CN" sz="1596" dirty="0">
                <a:solidFill>
                  <a:srgbClr val="FFFFFF"/>
                </a:solidFill>
                <a:latin typeface=".PingFang HK" pitchFamily="18" charset="0"/>
                <a:cs typeface=".PingFang HK" pitchFamily="18" charset="0"/>
              </a:rPr>
              <a:t>DB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experts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419600" y="342900"/>
            <a:ext cx="1358900" cy="1117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101600" algn="l"/>
              </a:tabLst>
            </a:pPr>
            <a:r>
              <a:rPr lang="en-US" altLang="zh-CN" dirty="0"/>
              <a:t>	</a:t>
            </a:r>
            <a:r>
              <a:rPr lang="en-US" altLang="zh-CN" sz="1800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Scientist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000"/>
              </a:lnSpc>
              <a:tabLst>
                <a:tab pos="101600" algn="l"/>
              </a:tabLst>
            </a:pPr>
            <a:r>
              <a:rPr lang="en-US" altLang="zh-CN" sz="1596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AI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experts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68900" y="152400"/>
            <a:ext cx="3975100" cy="59817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492500" y="431800"/>
            <a:ext cx="21336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Dark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Side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368300" y="1104900"/>
            <a:ext cx="14351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Privacy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25500" y="1638300"/>
            <a:ext cx="27686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Invasion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of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privacy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825500" y="2108200"/>
            <a:ext cx="33401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Data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might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be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used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117600" y="2552700"/>
            <a:ext cx="2451100" cy="330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unexpected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things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368300" y="2997200"/>
            <a:ext cx="20828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Brother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25500" y="3530600"/>
            <a:ext cx="31877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likely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used</a:t>
            </a:r>
            <a:r>
              <a:rPr lang="en-US" altLang="zh-CN" sz="26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117600" y="3975100"/>
            <a:ext cx="3556000" cy="330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control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STSong" pitchFamily="18" charset="0"/>
                <a:cs typeface="STSong" pitchFamily="18" charset="0"/>
              </a:rPr>
              <a:t>(e.g.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governments)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368300" y="4419600"/>
            <a:ext cx="4531433" cy="177741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If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technology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out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there,</a:t>
            </a:r>
          </a:p>
          <a:p>
            <a:pPr>
              <a:lnSpc>
                <a:spcPts val="3000"/>
              </a:lnSpc>
              <a:tabLst/>
            </a:pP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may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be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it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OK.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It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very</a:t>
            </a:r>
          </a:p>
          <a:p>
            <a:pPr>
              <a:lnSpc>
                <a:spcPts val="35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hard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hide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any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thing,</a:t>
            </a:r>
          </a:p>
          <a:p>
            <a:pPr>
              <a:lnSpc>
                <a:spcPts val="36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which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work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both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ways</a:t>
            </a:r>
            <a:endParaRPr lang="en-US" altLang="zh-CN" sz="3000" dirty="0">
              <a:solidFill>
                <a:srgbClr val="000000"/>
              </a:solidFill>
              <a:latin typeface=".PingFang HK" pitchFamily="18" charset="0"/>
              <a:cs typeface=".PingFang HK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3800" y="1181100"/>
            <a:ext cx="4064000" cy="47117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965200" y="508000"/>
            <a:ext cx="74041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People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wanted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(through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ages)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270000"/>
            <a:ext cx="27559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know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(what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89000" y="1816100"/>
            <a:ext cx="19685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happened?)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6100" y="2336800"/>
            <a:ext cx="32131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Explain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(why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it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889000" y="2882900"/>
            <a:ext cx="17907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happened)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546100" y="3416300"/>
            <a:ext cx="36830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Predict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(what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will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89000" y="3962400"/>
            <a:ext cx="15621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happen?)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340100" y="355600"/>
            <a:ext cx="24384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Challenges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406400" y="1155700"/>
            <a:ext cx="7975600" cy="889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Speed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(e.g.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targeted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advertising,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reacting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data)</a:t>
            </a:r>
          </a:p>
          <a:p>
            <a:pPr>
              <a:lnSpc>
                <a:spcPts val="36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Extracting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semantics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handling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multiple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749300" y="2019300"/>
            <a:ext cx="43815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representations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and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formats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406400" y="2413000"/>
            <a:ext cx="80391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Security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Data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ownership,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delegation,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permissions,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749300" y="2844800"/>
            <a:ext cx="18415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Privacy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406400" y="3238500"/>
            <a:ext cx="74676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Making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data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accessible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all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intended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parties,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749300" y="3670300"/>
            <a:ext cx="7264400" cy="736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from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anywhere,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anytime,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from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any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device,</a:t>
            </a:r>
          </a:p>
          <a:p>
            <a:pPr>
              <a:lnSpc>
                <a:spcPts val="2800"/>
              </a:lnSpc>
              <a:tabLst/>
            </a:pP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through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any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format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(subjected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to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permissions).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406400" y="4432300"/>
            <a:ext cx="74549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Map-Reduce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good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enough?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What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about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other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749300" y="4851400"/>
            <a:ext cx="28575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parallel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problems?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406400" y="5245100"/>
            <a:ext cx="36068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Handling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Uncertainty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46100" y="546100"/>
            <a:ext cx="8128000" cy="2578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>
                <a:tab pos="342900" algn="l"/>
                <a:tab pos="2667000" algn="l"/>
              </a:tabLst>
            </a:pPr>
            <a:r>
              <a:rPr lang="en-US" altLang="zh-CN" dirty="0"/>
              <a:t>		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Conclusions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800"/>
              </a:lnSpc>
              <a:tabLst>
                <a:tab pos="342900" algn="l"/>
                <a:tab pos="26670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Lot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realizing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-&gt;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insight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-&gt;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predications</a:t>
            </a:r>
          </a:p>
          <a:p>
            <a:pPr>
              <a:lnSpc>
                <a:spcPts val="3600"/>
              </a:lnSpc>
              <a:tabLst>
                <a:tab pos="342900" algn="l"/>
                <a:tab pos="2667000" algn="l"/>
              </a:tabLst>
            </a:pP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do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lot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predications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even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now.</a:t>
            </a:r>
          </a:p>
          <a:p>
            <a:pPr>
              <a:lnSpc>
                <a:spcPts val="3500"/>
              </a:lnSpc>
              <a:tabLst>
                <a:tab pos="342900" algn="l"/>
                <a:tab pos="26670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There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lot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between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forecasts,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OK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do</a:t>
            </a:r>
          </a:p>
          <a:p>
            <a:pPr>
              <a:lnSpc>
                <a:spcPts val="2800"/>
              </a:lnSpc>
              <a:tabLst>
                <a:tab pos="342900" algn="l"/>
                <a:tab pos="2667000" algn="l"/>
              </a:tabLst>
            </a:pPr>
            <a:r>
              <a:rPr lang="en-US" altLang="zh-CN" dirty="0"/>
              <a:t>	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them.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1003300" y="3111500"/>
            <a:ext cx="177800" cy="1549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26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–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282700" y="3162300"/>
            <a:ext cx="1816100" cy="1511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Analytics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26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Visualizations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Patterns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26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Data</a:t>
            </a:r>
            <a:r>
              <a:rPr lang="en-US" altLang="zh-CN" sz="26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6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mining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46100" y="4699000"/>
            <a:ext cx="8013700" cy="1714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>
                <a:tab pos="3429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If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you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looking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start,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learn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MapReduce,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CEP,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and</a:t>
            </a:r>
          </a:p>
          <a:p>
            <a:pPr>
              <a:lnSpc>
                <a:spcPts val="2800"/>
              </a:lnSpc>
              <a:tabLst>
                <a:tab pos="342900" algn="l"/>
              </a:tabLst>
            </a:pPr>
            <a:r>
              <a:rPr lang="en-US" altLang="zh-CN" dirty="0"/>
              <a:t>	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GNU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plot.</a:t>
            </a:r>
          </a:p>
          <a:p>
            <a:pPr>
              <a:lnSpc>
                <a:spcPts val="3600"/>
              </a:lnSpc>
              <a:tabLst>
                <a:tab pos="3429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Visualization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key!!</a:t>
            </a:r>
          </a:p>
          <a:p>
            <a:pPr>
              <a:lnSpc>
                <a:spcPts val="3600"/>
              </a:lnSpc>
              <a:tabLst>
                <a:tab pos="342900" algn="l"/>
              </a:tabLst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Learn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some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distributed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systems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AI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921000" y="2921000"/>
            <a:ext cx="3530600" cy="762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6000"/>
              </a:lnSpc>
              <a:tabLst/>
            </a:pPr>
            <a:r>
              <a:rPr lang="en-US" altLang="zh-CN" sz="6000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Questions?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8030844" y="5242179"/>
            <a:ext cx="84455" cy="468172"/>
          </a:xfrm>
          <a:custGeom>
            <a:avLst/>
            <a:gdLst>
              <a:gd name="connsiteX0" fmla="*/ 42164 w 84455"/>
              <a:gd name="connsiteY0" fmla="*/ 0 h 468172"/>
              <a:gd name="connsiteX1" fmla="*/ 62611 w 84455"/>
              <a:gd name="connsiteY1" fmla="*/ 1015 h 468172"/>
              <a:gd name="connsiteX2" fmla="*/ 75565 w 84455"/>
              <a:gd name="connsiteY2" fmla="*/ 3936 h 468172"/>
              <a:gd name="connsiteX3" fmla="*/ 82422 w 84455"/>
              <a:gd name="connsiteY3" fmla="*/ 8381 h 468172"/>
              <a:gd name="connsiteX4" fmla="*/ 84455 w 84455"/>
              <a:gd name="connsiteY4" fmla="*/ 14477 h 468172"/>
              <a:gd name="connsiteX5" fmla="*/ 84455 w 84455"/>
              <a:gd name="connsiteY5" fmla="*/ 454774 h 468172"/>
              <a:gd name="connsiteX6" fmla="*/ 82422 w 84455"/>
              <a:gd name="connsiteY6" fmla="*/ 460628 h 468172"/>
              <a:gd name="connsiteX7" fmla="*/ 75565 w 84455"/>
              <a:gd name="connsiteY7" fmla="*/ 464819 h 468172"/>
              <a:gd name="connsiteX8" fmla="*/ 62611 w 84455"/>
              <a:gd name="connsiteY8" fmla="*/ 467334 h 468172"/>
              <a:gd name="connsiteX9" fmla="*/ 42164 w 84455"/>
              <a:gd name="connsiteY9" fmla="*/ 468172 h 468172"/>
              <a:gd name="connsiteX10" fmla="*/ 21717 w 84455"/>
              <a:gd name="connsiteY10" fmla="*/ 467334 h 468172"/>
              <a:gd name="connsiteX11" fmla="*/ 8890 w 84455"/>
              <a:gd name="connsiteY11" fmla="*/ 464819 h 468172"/>
              <a:gd name="connsiteX12" fmla="*/ 2032 w 84455"/>
              <a:gd name="connsiteY12" fmla="*/ 460628 h 468172"/>
              <a:gd name="connsiteX13" fmla="*/ 0 w 84455"/>
              <a:gd name="connsiteY13" fmla="*/ 454774 h 468172"/>
              <a:gd name="connsiteX14" fmla="*/ 0 w 84455"/>
              <a:gd name="connsiteY14" fmla="*/ 14477 h 468172"/>
              <a:gd name="connsiteX15" fmla="*/ 2032 w 84455"/>
              <a:gd name="connsiteY15" fmla="*/ 8381 h 468172"/>
              <a:gd name="connsiteX16" fmla="*/ 8890 w 84455"/>
              <a:gd name="connsiteY16" fmla="*/ 3936 h 468172"/>
              <a:gd name="connsiteX17" fmla="*/ 21717 w 84455"/>
              <a:gd name="connsiteY17" fmla="*/ 1015 h 468172"/>
              <a:gd name="connsiteX18" fmla="*/ 42164 w 84455"/>
              <a:gd name="connsiteY18" fmla="*/ 0 h 4681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</a:cxnLst>
            <a:rect l="l" t="t" r="r" b="b"/>
            <a:pathLst>
              <a:path w="84455" h="468172">
                <a:moveTo>
                  <a:pt x="42164" y="0"/>
                </a:moveTo>
                <a:cubicBezTo>
                  <a:pt x="50419" y="0"/>
                  <a:pt x="57277" y="380"/>
                  <a:pt x="62611" y="1015"/>
                </a:cubicBezTo>
                <a:cubicBezTo>
                  <a:pt x="67945" y="1650"/>
                  <a:pt x="72263" y="2666"/>
                  <a:pt x="75565" y="3936"/>
                </a:cubicBezTo>
                <a:cubicBezTo>
                  <a:pt x="78740" y="5079"/>
                  <a:pt x="81026" y="6603"/>
                  <a:pt x="82422" y="8381"/>
                </a:cubicBezTo>
                <a:cubicBezTo>
                  <a:pt x="83693" y="10159"/>
                  <a:pt x="84455" y="12191"/>
                  <a:pt x="84455" y="14477"/>
                </a:cubicBezTo>
                <a:lnTo>
                  <a:pt x="84455" y="454774"/>
                </a:lnTo>
                <a:cubicBezTo>
                  <a:pt x="84455" y="457009"/>
                  <a:pt x="83693" y="458965"/>
                  <a:pt x="82422" y="460628"/>
                </a:cubicBezTo>
                <a:cubicBezTo>
                  <a:pt x="81026" y="462305"/>
                  <a:pt x="78740" y="463701"/>
                  <a:pt x="75565" y="464819"/>
                </a:cubicBezTo>
                <a:cubicBezTo>
                  <a:pt x="72263" y="465937"/>
                  <a:pt x="67945" y="466775"/>
                  <a:pt x="62611" y="467334"/>
                </a:cubicBezTo>
                <a:cubicBezTo>
                  <a:pt x="57277" y="467893"/>
                  <a:pt x="50419" y="468172"/>
                  <a:pt x="42164" y="468172"/>
                </a:cubicBezTo>
                <a:cubicBezTo>
                  <a:pt x="33909" y="468172"/>
                  <a:pt x="27178" y="467893"/>
                  <a:pt x="21717" y="467334"/>
                </a:cubicBezTo>
                <a:cubicBezTo>
                  <a:pt x="16382" y="466775"/>
                  <a:pt x="12065" y="465937"/>
                  <a:pt x="8890" y="464819"/>
                </a:cubicBezTo>
                <a:cubicBezTo>
                  <a:pt x="5588" y="463701"/>
                  <a:pt x="3302" y="462305"/>
                  <a:pt x="2032" y="460628"/>
                </a:cubicBezTo>
                <a:cubicBezTo>
                  <a:pt x="635" y="458965"/>
                  <a:pt x="0" y="457009"/>
                  <a:pt x="0" y="454774"/>
                </a:cubicBezTo>
                <a:lnTo>
                  <a:pt x="0" y="14477"/>
                </a:lnTo>
                <a:cubicBezTo>
                  <a:pt x="0" y="12191"/>
                  <a:pt x="635" y="10159"/>
                  <a:pt x="2032" y="8381"/>
                </a:cubicBezTo>
                <a:cubicBezTo>
                  <a:pt x="3302" y="6603"/>
                  <a:pt x="5588" y="5079"/>
                  <a:pt x="8890" y="3936"/>
                </a:cubicBezTo>
                <a:cubicBezTo>
                  <a:pt x="12065" y="2666"/>
                  <a:pt x="16382" y="1650"/>
                  <a:pt x="21717" y="1015"/>
                </a:cubicBezTo>
                <a:cubicBezTo>
                  <a:pt x="27178" y="380"/>
                  <a:pt x="33909" y="0"/>
                  <a:pt x="42164" y="0"/>
                </a:cubicBezTo>
              </a:path>
            </a:pathLst>
          </a:custGeom>
          <a:solidFill>
            <a:srgbClr val="F4F1E3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7463663" y="5563743"/>
            <a:ext cx="120522" cy="99047"/>
          </a:xfrm>
          <a:custGeom>
            <a:avLst/>
            <a:gdLst>
              <a:gd name="connsiteX0" fmla="*/ 82041 w 120522"/>
              <a:gd name="connsiteY0" fmla="*/ 6350 h 99047"/>
              <a:gd name="connsiteX1" fmla="*/ 47117 w 120522"/>
              <a:gd name="connsiteY1" fmla="*/ 9271 h 99047"/>
              <a:gd name="connsiteX2" fmla="*/ 23748 w 120522"/>
              <a:gd name="connsiteY2" fmla="*/ 18415 h 99047"/>
              <a:gd name="connsiteX3" fmla="*/ 10541 w 120522"/>
              <a:gd name="connsiteY3" fmla="*/ 32918 h 99047"/>
              <a:gd name="connsiteX4" fmla="*/ 6350 w 120522"/>
              <a:gd name="connsiteY4" fmla="*/ 52501 h 99047"/>
              <a:gd name="connsiteX5" fmla="*/ 18160 w 120522"/>
              <a:gd name="connsiteY5" fmla="*/ 81978 h 99047"/>
              <a:gd name="connsiteX6" fmla="*/ 51181 w 120522"/>
              <a:gd name="connsiteY6" fmla="*/ 92697 h 99047"/>
              <a:gd name="connsiteX7" fmla="*/ 83820 w 120522"/>
              <a:gd name="connsiteY7" fmla="*/ 83654 h 99047"/>
              <a:gd name="connsiteX8" fmla="*/ 114172 w 120522"/>
              <a:gd name="connsiteY8" fmla="*/ 57200 h 99047"/>
              <a:gd name="connsiteX9" fmla="*/ 114172 w 120522"/>
              <a:gd name="connsiteY9" fmla="*/ 6350 h 99047"/>
              <a:gd name="connsiteX10" fmla="*/ 82041 w 120522"/>
              <a:gd name="connsiteY10" fmla="*/ 6350 h 9904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120522" h="99047">
                <a:moveTo>
                  <a:pt x="82041" y="6350"/>
                </a:moveTo>
                <a:cubicBezTo>
                  <a:pt x="68326" y="6350"/>
                  <a:pt x="56768" y="7239"/>
                  <a:pt x="47117" y="9271"/>
                </a:cubicBezTo>
                <a:cubicBezTo>
                  <a:pt x="37591" y="11303"/>
                  <a:pt x="29718" y="14351"/>
                  <a:pt x="23748" y="18415"/>
                </a:cubicBezTo>
                <a:cubicBezTo>
                  <a:pt x="17653" y="22352"/>
                  <a:pt x="13334" y="27228"/>
                  <a:pt x="10541" y="32918"/>
                </a:cubicBezTo>
                <a:cubicBezTo>
                  <a:pt x="7746" y="38608"/>
                  <a:pt x="6350" y="45135"/>
                  <a:pt x="6350" y="52501"/>
                </a:cubicBezTo>
                <a:cubicBezTo>
                  <a:pt x="6350" y="65011"/>
                  <a:pt x="10286" y="74828"/>
                  <a:pt x="18160" y="81978"/>
                </a:cubicBezTo>
                <a:cubicBezTo>
                  <a:pt x="26161" y="89115"/>
                  <a:pt x="37083" y="92697"/>
                  <a:pt x="51181" y="92697"/>
                </a:cubicBezTo>
                <a:cubicBezTo>
                  <a:pt x="62991" y="92697"/>
                  <a:pt x="73914" y="89674"/>
                  <a:pt x="83820" y="83654"/>
                </a:cubicBezTo>
                <a:cubicBezTo>
                  <a:pt x="93726" y="77622"/>
                  <a:pt x="103885" y="68808"/>
                  <a:pt x="114172" y="57200"/>
                </a:cubicBezTo>
                <a:lnTo>
                  <a:pt x="114172" y="6350"/>
                </a:lnTo>
                <a:lnTo>
                  <a:pt x="82041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8261985" y="5432425"/>
            <a:ext cx="138557" cy="88772"/>
          </a:xfrm>
          <a:custGeom>
            <a:avLst/>
            <a:gdLst>
              <a:gd name="connsiteX0" fmla="*/ 70992 w 138557"/>
              <a:gd name="connsiteY0" fmla="*/ 6350 h 88772"/>
              <a:gd name="connsiteX1" fmla="*/ 43053 w 138557"/>
              <a:gd name="connsiteY1" fmla="*/ 12319 h 88772"/>
              <a:gd name="connsiteX2" fmla="*/ 23241 w 138557"/>
              <a:gd name="connsiteY2" fmla="*/ 28575 h 88772"/>
              <a:gd name="connsiteX3" fmla="*/ 11176 w 138557"/>
              <a:gd name="connsiteY3" fmla="*/ 52704 h 88772"/>
              <a:gd name="connsiteX4" fmla="*/ 6350 w 138557"/>
              <a:gd name="connsiteY4" fmla="*/ 82422 h 88772"/>
              <a:gd name="connsiteX5" fmla="*/ 132207 w 138557"/>
              <a:gd name="connsiteY5" fmla="*/ 82422 h 88772"/>
              <a:gd name="connsiteX6" fmla="*/ 117982 w 138557"/>
              <a:gd name="connsiteY6" fmla="*/ 26670 h 88772"/>
              <a:gd name="connsiteX7" fmla="*/ 70992 w 138557"/>
              <a:gd name="connsiteY7" fmla="*/ 6350 h 887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38557" h="88772">
                <a:moveTo>
                  <a:pt x="70992" y="6350"/>
                </a:moveTo>
                <a:cubicBezTo>
                  <a:pt x="60198" y="6350"/>
                  <a:pt x="50927" y="8382"/>
                  <a:pt x="43053" y="12319"/>
                </a:cubicBezTo>
                <a:cubicBezTo>
                  <a:pt x="35052" y="16383"/>
                  <a:pt x="28448" y="21844"/>
                  <a:pt x="23241" y="28575"/>
                </a:cubicBezTo>
                <a:cubicBezTo>
                  <a:pt x="18034" y="35433"/>
                  <a:pt x="13969" y="43433"/>
                  <a:pt x="11176" y="52704"/>
                </a:cubicBezTo>
                <a:cubicBezTo>
                  <a:pt x="8382" y="61976"/>
                  <a:pt x="6731" y="71882"/>
                  <a:pt x="6350" y="82422"/>
                </a:cubicBezTo>
                <a:lnTo>
                  <a:pt x="132207" y="82422"/>
                </a:lnTo>
                <a:cubicBezTo>
                  <a:pt x="132969" y="58673"/>
                  <a:pt x="128142" y="40132"/>
                  <a:pt x="117982" y="26670"/>
                </a:cubicBezTo>
                <a:cubicBezTo>
                  <a:pt x="107822" y="13080"/>
                  <a:pt x="92202" y="6350"/>
                  <a:pt x="7099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7719949" y="5373116"/>
            <a:ext cx="256794" cy="348944"/>
          </a:xfrm>
          <a:custGeom>
            <a:avLst/>
            <a:gdLst>
              <a:gd name="connsiteX0" fmla="*/ 156718 w 256794"/>
              <a:gd name="connsiteY0" fmla="*/ 6350 h 348944"/>
              <a:gd name="connsiteX1" fmla="*/ 183007 w 256794"/>
              <a:gd name="connsiteY1" fmla="*/ 8763 h 348944"/>
              <a:gd name="connsiteX2" fmla="*/ 207009 w 256794"/>
              <a:gd name="connsiteY2" fmla="*/ 15113 h 348944"/>
              <a:gd name="connsiteX3" fmla="*/ 227203 w 256794"/>
              <a:gd name="connsiteY3" fmla="*/ 24129 h 348944"/>
              <a:gd name="connsiteX4" fmla="*/ 239776 w 256794"/>
              <a:gd name="connsiteY4" fmla="*/ 32892 h 348944"/>
              <a:gd name="connsiteX5" fmla="*/ 244855 w 256794"/>
              <a:gd name="connsiteY5" fmla="*/ 38988 h 348944"/>
              <a:gd name="connsiteX6" fmla="*/ 247268 w 256794"/>
              <a:gd name="connsiteY6" fmla="*/ 45592 h 348944"/>
              <a:gd name="connsiteX7" fmla="*/ 248539 w 256794"/>
              <a:gd name="connsiteY7" fmla="*/ 55498 h 348944"/>
              <a:gd name="connsiteX8" fmla="*/ 249047 w 256794"/>
              <a:gd name="connsiteY8" fmla="*/ 69722 h 348944"/>
              <a:gd name="connsiteX9" fmla="*/ 245745 w 256794"/>
              <a:gd name="connsiteY9" fmla="*/ 97027 h 348944"/>
              <a:gd name="connsiteX10" fmla="*/ 236982 w 256794"/>
              <a:gd name="connsiteY10" fmla="*/ 104775 h 348944"/>
              <a:gd name="connsiteX11" fmla="*/ 224917 w 256794"/>
              <a:gd name="connsiteY11" fmla="*/ 100202 h 348944"/>
              <a:gd name="connsiteX12" fmla="*/ 209931 w 256794"/>
              <a:gd name="connsiteY12" fmla="*/ 89788 h 348944"/>
              <a:gd name="connsiteX13" fmla="*/ 189103 w 256794"/>
              <a:gd name="connsiteY13" fmla="*/ 79375 h 348944"/>
              <a:gd name="connsiteX14" fmla="*/ 160401 w 256794"/>
              <a:gd name="connsiteY14" fmla="*/ 74675 h 348944"/>
              <a:gd name="connsiteX15" fmla="*/ 110108 w 256794"/>
              <a:gd name="connsiteY15" fmla="*/ 99948 h 348944"/>
              <a:gd name="connsiteX16" fmla="*/ 92709 w 256794"/>
              <a:gd name="connsiteY16" fmla="*/ 174116 h 348944"/>
              <a:gd name="connsiteX17" fmla="*/ 97028 w 256794"/>
              <a:gd name="connsiteY17" fmla="*/ 216674 h 348944"/>
              <a:gd name="connsiteX18" fmla="*/ 109982 w 256794"/>
              <a:gd name="connsiteY18" fmla="*/ 247484 h 348944"/>
              <a:gd name="connsiteX19" fmla="*/ 131445 w 256794"/>
              <a:gd name="connsiteY19" fmla="*/ 266077 h 348944"/>
              <a:gd name="connsiteX20" fmla="*/ 161417 w 256794"/>
              <a:gd name="connsiteY20" fmla="*/ 272262 h 348944"/>
              <a:gd name="connsiteX21" fmla="*/ 191262 w 256794"/>
              <a:gd name="connsiteY21" fmla="*/ 267080 h 348944"/>
              <a:gd name="connsiteX22" fmla="*/ 213232 w 256794"/>
              <a:gd name="connsiteY22" fmla="*/ 255523 h 348944"/>
              <a:gd name="connsiteX23" fmla="*/ 228981 w 256794"/>
              <a:gd name="connsiteY23" fmla="*/ 243966 h 348944"/>
              <a:gd name="connsiteX24" fmla="*/ 239776 w 256794"/>
              <a:gd name="connsiteY24" fmla="*/ 238785 h 348944"/>
              <a:gd name="connsiteX25" fmla="*/ 244728 w 256794"/>
              <a:gd name="connsiteY25" fmla="*/ 240461 h 348944"/>
              <a:gd name="connsiteX26" fmla="*/ 247904 w 256794"/>
              <a:gd name="connsiteY26" fmla="*/ 246646 h 348944"/>
              <a:gd name="connsiteX27" fmla="*/ 249808 w 256794"/>
              <a:gd name="connsiteY27" fmla="*/ 258203 h 348944"/>
              <a:gd name="connsiteX28" fmla="*/ 250444 w 256794"/>
              <a:gd name="connsiteY28" fmla="*/ 276288 h 348944"/>
              <a:gd name="connsiteX29" fmla="*/ 249935 w 256794"/>
              <a:gd name="connsiteY29" fmla="*/ 290855 h 348944"/>
              <a:gd name="connsiteX30" fmla="*/ 248539 w 256794"/>
              <a:gd name="connsiteY30" fmla="*/ 300735 h 348944"/>
              <a:gd name="connsiteX31" fmla="*/ 246634 w 256794"/>
              <a:gd name="connsiteY31" fmla="*/ 307263 h 348944"/>
              <a:gd name="connsiteX32" fmla="*/ 241427 w 256794"/>
              <a:gd name="connsiteY32" fmla="*/ 313626 h 348944"/>
              <a:gd name="connsiteX33" fmla="*/ 227710 w 256794"/>
              <a:gd name="connsiteY33" fmla="*/ 322998 h 348944"/>
              <a:gd name="connsiteX34" fmla="*/ 205613 w 256794"/>
              <a:gd name="connsiteY34" fmla="*/ 332879 h 348944"/>
              <a:gd name="connsiteX35" fmla="*/ 178562 w 256794"/>
              <a:gd name="connsiteY35" fmla="*/ 339915 h 348944"/>
              <a:gd name="connsiteX36" fmla="*/ 148590 w 256794"/>
              <a:gd name="connsiteY36" fmla="*/ 342594 h 348944"/>
              <a:gd name="connsiteX37" fmla="*/ 87503 w 256794"/>
              <a:gd name="connsiteY37" fmla="*/ 331876 h 348944"/>
              <a:gd name="connsiteX38" fmla="*/ 42798 w 256794"/>
              <a:gd name="connsiteY38" fmla="*/ 300227 h 348944"/>
              <a:gd name="connsiteX39" fmla="*/ 15494 w 256794"/>
              <a:gd name="connsiteY39" fmla="*/ 249161 h 348944"/>
              <a:gd name="connsiteX40" fmla="*/ 6350 w 256794"/>
              <a:gd name="connsiteY40" fmla="*/ 180213 h 348944"/>
              <a:gd name="connsiteX41" fmla="*/ 17526 w 256794"/>
              <a:gd name="connsiteY41" fmla="*/ 102615 h 348944"/>
              <a:gd name="connsiteX42" fmla="*/ 48895 w 256794"/>
              <a:gd name="connsiteY42" fmla="*/ 48640 h 348944"/>
              <a:gd name="connsiteX43" fmla="*/ 96393 w 256794"/>
              <a:gd name="connsiteY43" fmla="*/ 16763 h 348944"/>
              <a:gd name="connsiteX44" fmla="*/ 156718 w 256794"/>
              <a:gd name="connsiteY44" fmla="*/ 6350 h 34894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</a:cxnLst>
            <a:rect l="l" t="t" r="r" b="b"/>
            <a:pathLst>
              <a:path w="256794" h="348944">
                <a:moveTo>
                  <a:pt x="156718" y="6350"/>
                </a:moveTo>
                <a:cubicBezTo>
                  <a:pt x="165608" y="6350"/>
                  <a:pt x="174370" y="7111"/>
                  <a:pt x="183007" y="8763"/>
                </a:cubicBezTo>
                <a:cubicBezTo>
                  <a:pt x="191516" y="10286"/>
                  <a:pt x="199644" y="12445"/>
                  <a:pt x="207009" y="15113"/>
                </a:cubicBezTo>
                <a:cubicBezTo>
                  <a:pt x="214503" y="17779"/>
                  <a:pt x="221234" y="20827"/>
                  <a:pt x="227203" y="24129"/>
                </a:cubicBezTo>
                <a:cubicBezTo>
                  <a:pt x="233045" y="27431"/>
                  <a:pt x="237235" y="30352"/>
                  <a:pt x="239776" y="32892"/>
                </a:cubicBezTo>
                <a:cubicBezTo>
                  <a:pt x="242189" y="35305"/>
                  <a:pt x="243840" y="37337"/>
                  <a:pt x="244855" y="38988"/>
                </a:cubicBezTo>
                <a:cubicBezTo>
                  <a:pt x="245872" y="40766"/>
                  <a:pt x="246634" y="42925"/>
                  <a:pt x="247268" y="45592"/>
                </a:cubicBezTo>
                <a:cubicBezTo>
                  <a:pt x="247777" y="48259"/>
                  <a:pt x="248285" y="51561"/>
                  <a:pt x="248539" y="55498"/>
                </a:cubicBezTo>
                <a:cubicBezTo>
                  <a:pt x="248920" y="59308"/>
                  <a:pt x="249047" y="64134"/>
                  <a:pt x="249047" y="69722"/>
                </a:cubicBezTo>
                <a:cubicBezTo>
                  <a:pt x="249047" y="82676"/>
                  <a:pt x="248031" y="91693"/>
                  <a:pt x="245745" y="97027"/>
                </a:cubicBezTo>
                <a:cubicBezTo>
                  <a:pt x="243458" y="102234"/>
                  <a:pt x="240665" y="104775"/>
                  <a:pt x="236982" y="104775"/>
                </a:cubicBezTo>
                <a:cubicBezTo>
                  <a:pt x="233298" y="104775"/>
                  <a:pt x="229235" y="103251"/>
                  <a:pt x="224917" y="100202"/>
                </a:cubicBezTo>
                <a:cubicBezTo>
                  <a:pt x="220726" y="97027"/>
                  <a:pt x="215772" y="93598"/>
                  <a:pt x="209931" y="89788"/>
                </a:cubicBezTo>
                <a:cubicBezTo>
                  <a:pt x="204089" y="85978"/>
                  <a:pt x="197231" y="82550"/>
                  <a:pt x="189103" y="79375"/>
                </a:cubicBezTo>
                <a:cubicBezTo>
                  <a:pt x="181102" y="76200"/>
                  <a:pt x="171450" y="74675"/>
                  <a:pt x="160401" y="74675"/>
                </a:cubicBezTo>
                <a:cubicBezTo>
                  <a:pt x="138430" y="74675"/>
                  <a:pt x="121666" y="83184"/>
                  <a:pt x="110108" y="99948"/>
                </a:cubicBezTo>
                <a:cubicBezTo>
                  <a:pt x="98552" y="116839"/>
                  <a:pt x="92709" y="141604"/>
                  <a:pt x="92709" y="174116"/>
                </a:cubicBezTo>
                <a:cubicBezTo>
                  <a:pt x="92709" y="190245"/>
                  <a:pt x="94107" y="204342"/>
                  <a:pt x="97028" y="216674"/>
                </a:cubicBezTo>
                <a:cubicBezTo>
                  <a:pt x="99948" y="228955"/>
                  <a:pt x="104267" y="239229"/>
                  <a:pt x="109982" y="247484"/>
                </a:cubicBezTo>
                <a:cubicBezTo>
                  <a:pt x="115697" y="255752"/>
                  <a:pt x="122808" y="261937"/>
                  <a:pt x="131445" y="266077"/>
                </a:cubicBezTo>
                <a:cubicBezTo>
                  <a:pt x="139954" y="270205"/>
                  <a:pt x="149986" y="272262"/>
                  <a:pt x="161417" y="272262"/>
                </a:cubicBezTo>
                <a:cubicBezTo>
                  <a:pt x="172974" y="272262"/>
                  <a:pt x="183007" y="270535"/>
                  <a:pt x="191262" y="267080"/>
                </a:cubicBezTo>
                <a:cubicBezTo>
                  <a:pt x="199644" y="263613"/>
                  <a:pt x="207009" y="259765"/>
                  <a:pt x="213232" y="255523"/>
                </a:cubicBezTo>
                <a:cubicBezTo>
                  <a:pt x="219455" y="251281"/>
                  <a:pt x="224790" y="247433"/>
                  <a:pt x="228981" y="243966"/>
                </a:cubicBezTo>
                <a:cubicBezTo>
                  <a:pt x="233298" y="240512"/>
                  <a:pt x="236855" y="238785"/>
                  <a:pt x="239776" y="238785"/>
                </a:cubicBezTo>
                <a:cubicBezTo>
                  <a:pt x="241681" y="238785"/>
                  <a:pt x="243458" y="239343"/>
                  <a:pt x="244728" y="240461"/>
                </a:cubicBezTo>
                <a:cubicBezTo>
                  <a:pt x="246126" y="241566"/>
                  <a:pt x="247142" y="243636"/>
                  <a:pt x="247904" y="246646"/>
                </a:cubicBezTo>
                <a:cubicBezTo>
                  <a:pt x="248666" y="249669"/>
                  <a:pt x="249301" y="253517"/>
                  <a:pt x="249808" y="258203"/>
                </a:cubicBezTo>
                <a:cubicBezTo>
                  <a:pt x="250190" y="262889"/>
                  <a:pt x="250444" y="268922"/>
                  <a:pt x="250444" y="276288"/>
                </a:cubicBezTo>
                <a:cubicBezTo>
                  <a:pt x="250444" y="282092"/>
                  <a:pt x="250317" y="286943"/>
                  <a:pt x="249935" y="290855"/>
                </a:cubicBezTo>
                <a:cubicBezTo>
                  <a:pt x="249555" y="294754"/>
                  <a:pt x="249174" y="298056"/>
                  <a:pt x="248539" y="300735"/>
                </a:cubicBezTo>
                <a:cubicBezTo>
                  <a:pt x="248031" y="303415"/>
                  <a:pt x="247395" y="305587"/>
                  <a:pt x="246634" y="307263"/>
                </a:cubicBezTo>
                <a:cubicBezTo>
                  <a:pt x="245745" y="308940"/>
                  <a:pt x="244094" y="311060"/>
                  <a:pt x="241427" y="313626"/>
                </a:cubicBezTo>
                <a:cubicBezTo>
                  <a:pt x="238759" y="316191"/>
                  <a:pt x="234188" y="319315"/>
                  <a:pt x="227710" y="322998"/>
                </a:cubicBezTo>
                <a:cubicBezTo>
                  <a:pt x="221234" y="326682"/>
                  <a:pt x="213868" y="329971"/>
                  <a:pt x="205613" y="332879"/>
                </a:cubicBezTo>
                <a:cubicBezTo>
                  <a:pt x="197358" y="335774"/>
                  <a:pt x="188341" y="338124"/>
                  <a:pt x="178562" y="339915"/>
                </a:cubicBezTo>
                <a:cubicBezTo>
                  <a:pt x="168909" y="341693"/>
                  <a:pt x="158877" y="342594"/>
                  <a:pt x="148590" y="342594"/>
                </a:cubicBezTo>
                <a:cubicBezTo>
                  <a:pt x="125603" y="342594"/>
                  <a:pt x="105282" y="339013"/>
                  <a:pt x="87503" y="331876"/>
                </a:cubicBezTo>
                <a:cubicBezTo>
                  <a:pt x="69722" y="324725"/>
                  <a:pt x="54864" y="314185"/>
                  <a:pt x="42798" y="300227"/>
                </a:cubicBezTo>
                <a:cubicBezTo>
                  <a:pt x="30734" y="286270"/>
                  <a:pt x="21717" y="269252"/>
                  <a:pt x="15494" y="249161"/>
                </a:cubicBezTo>
                <a:cubicBezTo>
                  <a:pt x="9397" y="229069"/>
                  <a:pt x="6350" y="206120"/>
                  <a:pt x="6350" y="180213"/>
                </a:cubicBezTo>
                <a:cubicBezTo>
                  <a:pt x="6350" y="150240"/>
                  <a:pt x="10032" y="124459"/>
                  <a:pt x="17526" y="102615"/>
                </a:cubicBezTo>
                <a:cubicBezTo>
                  <a:pt x="25018" y="80898"/>
                  <a:pt x="35432" y="62864"/>
                  <a:pt x="48895" y="48640"/>
                </a:cubicBezTo>
                <a:cubicBezTo>
                  <a:pt x="62230" y="34289"/>
                  <a:pt x="78105" y="23748"/>
                  <a:pt x="96393" y="16763"/>
                </a:cubicBezTo>
                <a:cubicBezTo>
                  <a:pt x="114681" y="9905"/>
                  <a:pt x="134747" y="6350"/>
                  <a:pt x="15671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8176260" y="5372862"/>
            <a:ext cx="306070" cy="349529"/>
          </a:xfrm>
          <a:custGeom>
            <a:avLst/>
            <a:gdLst>
              <a:gd name="connsiteX0" fmla="*/ 158750 w 306070"/>
              <a:gd name="connsiteY0" fmla="*/ 6350 h 349529"/>
              <a:gd name="connsiteX1" fmla="*/ 222884 w 306070"/>
              <a:gd name="connsiteY1" fmla="*/ 17398 h 349529"/>
              <a:gd name="connsiteX2" fmla="*/ 266573 w 306070"/>
              <a:gd name="connsiteY2" fmla="*/ 48005 h 349529"/>
              <a:gd name="connsiteX3" fmla="*/ 291592 w 306070"/>
              <a:gd name="connsiteY3" fmla="*/ 94360 h 349529"/>
              <a:gd name="connsiteX4" fmla="*/ 299720 w 306070"/>
              <a:gd name="connsiteY4" fmla="*/ 152654 h 349529"/>
              <a:gd name="connsiteX5" fmla="*/ 299720 w 306070"/>
              <a:gd name="connsiteY5" fmla="*/ 165989 h 349529"/>
              <a:gd name="connsiteX6" fmla="*/ 292861 w 306070"/>
              <a:gd name="connsiteY6" fmla="*/ 188848 h 349529"/>
              <a:gd name="connsiteX7" fmla="*/ 273939 w 306070"/>
              <a:gd name="connsiteY7" fmla="*/ 196215 h 349529"/>
              <a:gd name="connsiteX8" fmla="*/ 92075 w 306070"/>
              <a:gd name="connsiteY8" fmla="*/ 196215 h 349529"/>
              <a:gd name="connsiteX9" fmla="*/ 96647 w 306070"/>
              <a:gd name="connsiteY9" fmla="*/ 230835 h 349529"/>
              <a:gd name="connsiteX10" fmla="*/ 110997 w 306070"/>
              <a:gd name="connsiteY10" fmla="*/ 257289 h 349529"/>
              <a:gd name="connsiteX11" fmla="*/ 136397 w 306070"/>
              <a:gd name="connsiteY11" fmla="*/ 273862 h 349529"/>
              <a:gd name="connsiteX12" fmla="*/ 173736 w 306070"/>
              <a:gd name="connsiteY12" fmla="*/ 279552 h 349529"/>
              <a:gd name="connsiteX13" fmla="*/ 212597 w 306070"/>
              <a:gd name="connsiteY13" fmla="*/ 276377 h 349529"/>
              <a:gd name="connsiteX14" fmla="*/ 241554 w 306070"/>
              <a:gd name="connsiteY14" fmla="*/ 269341 h 349529"/>
              <a:gd name="connsiteX15" fmla="*/ 261874 w 306070"/>
              <a:gd name="connsiteY15" fmla="*/ 262305 h 349529"/>
              <a:gd name="connsiteX16" fmla="*/ 274955 w 306070"/>
              <a:gd name="connsiteY16" fmla="*/ 259130 h 349529"/>
              <a:gd name="connsiteX17" fmla="*/ 279907 w 306070"/>
              <a:gd name="connsiteY17" fmla="*/ 260299 h 349529"/>
              <a:gd name="connsiteX18" fmla="*/ 283336 w 306070"/>
              <a:gd name="connsiteY18" fmla="*/ 264490 h 349529"/>
              <a:gd name="connsiteX19" fmla="*/ 285115 w 306070"/>
              <a:gd name="connsiteY19" fmla="*/ 273024 h 349529"/>
              <a:gd name="connsiteX20" fmla="*/ 285623 w 306070"/>
              <a:gd name="connsiteY20" fmla="*/ 286918 h 349529"/>
              <a:gd name="connsiteX21" fmla="*/ 285242 w 306070"/>
              <a:gd name="connsiteY21" fmla="*/ 299478 h 349529"/>
              <a:gd name="connsiteX22" fmla="*/ 284226 w 306070"/>
              <a:gd name="connsiteY22" fmla="*/ 308356 h 349529"/>
              <a:gd name="connsiteX23" fmla="*/ 282321 w 306070"/>
              <a:gd name="connsiteY23" fmla="*/ 314553 h 349529"/>
              <a:gd name="connsiteX24" fmla="*/ 278765 w 306070"/>
              <a:gd name="connsiteY24" fmla="*/ 319405 h 349529"/>
              <a:gd name="connsiteX25" fmla="*/ 266827 w 306070"/>
              <a:gd name="connsiteY25" fmla="*/ 325767 h 349529"/>
              <a:gd name="connsiteX26" fmla="*/ 242061 w 306070"/>
              <a:gd name="connsiteY26" fmla="*/ 333629 h 349529"/>
              <a:gd name="connsiteX27" fmla="*/ 207644 w 306070"/>
              <a:gd name="connsiteY27" fmla="*/ 340334 h 349529"/>
              <a:gd name="connsiteX28" fmla="*/ 166116 w 306070"/>
              <a:gd name="connsiteY28" fmla="*/ 343179 h 349529"/>
              <a:gd name="connsiteX29" fmla="*/ 96266 w 306070"/>
              <a:gd name="connsiteY29" fmla="*/ 333133 h 349529"/>
              <a:gd name="connsiteX30" fmla="*/ 46228 w 306070"/>
              <a:gd name="connsiteY30" fmla="*/ 302653 h 349529"/>
              <a:gd name="connsiteX31" fmla="*/ 16256 w 306070"/>
              <a:gd name="connsiteY31" fmla="*/ 251091 h 349529"/>
              <a:gd name="connsiteX32" fmla="*/ 6350 w 306070"/>
              <a:gd name="connsiteY32" fmla="*/ 178054 h 349529"/>
              <a:gd name="connsiteX33" fmla="*/ 16764 w 306070"/>
              <a:gd name="connsiteY33" fmla="*/ 106298 h 349529"/>
              <a:gd name="connsiteX34" fmla="*/ 46863 w 306070"/>
              <a:gd name="connsiteY34" fmla="*/ 52070 h 349529"/>
              <a:gd name="connsiteX35" fmla="*/ 94869 w 306070"/>
              <a:gd name="connsiteY35" fmla="*/ 18034 h 349529"/>
              <a:gd name="connsiteX36" fmla="*/ 158750 w 306070"/>
              <a:gd name="connsiteY36" fmla="*/ 6350 h 34952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</a:cxnLst>
            <a:rect l="l" t="t" r="r" b="b"/>
            <a:pathLst>
              <a:path w="306070" h="349529">
                <a:moveTo>
                  <a:pt x="158750" y="6350"/>
                </a:moveTo>
                <a:cubicBezTo>
                  <a:pt x="183769" y="6350"/>
                  <a:pt x="205105" y="10033"/>
                  <a:pt x="222884" y="17398"/>
                </a:cubicBezTo>
                <a:cubicBezTo>
                  <a:pt x="240538" y="24765"/>
                  <a:pt x="255143" y="34925"/>
                  <a:pt x="266573" y="48005"/>
                </a:cubicBezTo>
                <a:cubicBezTo>
                  <a:pt x="277876" y="61086"/>
                  <a:pt x="286257" y="76454"/>
                  <a:pt x="291592" y="94360"/>
                </a:cubicBezTo>
                <a:cubicBezTo>
                  <a:pt x="297053" y="112267"/>
                  <a:pt x="299720" y="131698"/>
                  <a:pt x="299720" y="152654"/>
                </a:cubicBezTo>
                <a:lnTo>
                  <a:pt x="299720" y="165989"/>
                </a:lnTo>
                <a:cubicBezTo>
                  <a:pt x="299720" y="176276"/>
                  <a:pt x="297434" y="183896"/>
                  <a:pt x="292861" y="188848"/>
                </a:cubicBezTo>
                <a:cubicBezTo>
                  <a:pt x="288290" y="193675"/>
                  <a:pt x="281940" y="196215"/>
                  <a:pt x="273939" y="196215"/>
                </a:cubicBezTo>
                <a:lnTo>
                  <a:pt x="92075" y="196215"/>
                </a:lnTo>
                <a:cubicBezTo>
                  <a:pt x="92075" y="208915"/>
                  <a:pt x="93598" y="220446"/>
                  <a:pt x="96647" y="230835"/>
                </a:cubicBezTo>
                <a:cubicBezTo>
                  <a:pt x="99567" y="241210"/>
                  <a:pt x="104394" y="250025"/>
                  <a:pt x="110997" y="257289"/>
                </a:cubicBezTo>
                <a:cubicBezTo>
                  <a:pt x="117602" y="264541"/>
                  <a:pt x="126111" y="270065"/>
                  <a:pt x="136397" y="273862"/>
                </a:cubicBezTo>
                <a:cubicBezTo>
                  <a:pt x="146811" y="277660"/>
                  <a:pt x="159257" y="279552"/>
                  <a:pt x="173736" y="279552"/>
                </a:cubicBezTo>
                <a:cubicBezTo>
                  <a:pt x="188467" y="279552"/>
                  <a:pt x="201421" y="278498"/>
                  <a:pt x="212597" y="276377"/>
                </a:cubicBezTo>
                <a:cubicBezTo>
                  <a:pt x="223774" y="274256"/>
                  <a:pt x="233426" y="271907"/>
                  <a:pt x="241554" y="269341"/>
                </a:cubicBezTo>
                <a:cubicBezTo>
                  <a:pt x="249682" y="266776"/>
                  <a:pt x="256540" y="264426"/>
                  <a:pt x="261874" y="262305"/>
                </a:cubicBezTo>
                <a:cubicBezTo>
                  <a:pt x="267207" y="260184"/>
                  <a:pt x="271526" y="259130"/>
                  <a:pt x="274955" y="259130"/>
                </a:cubicBezTo>
                <a:cubicBezTo>
                  <a:pt x="276859" y="259130"/>
                  <a:pt x="278638" y="259524"/>
                  <a:pt x="279907" y="260299"/>
                </a:cubicBezTo>
                <a:cubicBezTo>
                  <a:pt x="281305" y="261086"/>
                  <a:pt x="282447" y="262470"/>
                  <a:pt x="283336" y="264490"/>
                </a:cubicBezTo>
                <a:cubicBezTo>
                  <a:pt x="284226" y="266496"/>
                  <a:pt x="284734" y="269341"/>
                  <a:pt x="285115" y="273024"/>
                </a:cubicBezTo>
                <a:cubicBezTo>
                  <a:pt x="285496" y="276707"/>
                  <a:pt x="285623" y="281343"/>
                  <a:pt x="285623" y="286918"/>
                </a:cubicBezTo>
                <a:cubicBezTo>
                  <a:pt x="285623" y="291833"/>
                  <a:pt x="285496" y="296024"/>
                  <a:pt x="285242" y="299478"/>
                </a:cubicBezTo>
                <a:cubicBezTo>
                  <a:pt x="285115" y="302933"/>
                  <a:pt x="284734" y="305892"/>
                  <a:pt x="284226" y="308356"/>
                </a:cubicBezTo>
                <a:cubicBezTo>
                  <a:pt x="283844" y="310807"/>
                  <a:pt x="283209" y="312877"/>
                  <a:pt x="282321" y="314553"/>
                </a:cubicBezTo>
                <a:cubicBezTo>
                  <a:pt x="281432" y="316217"/>
                  <a:pt x="280161" y="317843"/>
                  <a:pt x="278765" y="319405"/>
                </a:cubicBezTo>
                <a:cubicBezTo>
                  <a:pt x="277367" y="320967"/>
                  <a:pt x="273304" y="323088"/>
                  <a:pt x="266827" y="325767"/>
                </a:cubicBezTo>
                <a:cubicBezTo>
                  <a:pt x="260350" y="328447"/>
                  <a:pt x="252094" y="331063"/>
                  <a:pt x="242061" y="333629"/>
                </a:cubicBezTo>
                <a:cubicBezTo>
                  <a:pt x="232029" y="336207"/>
                  <a:pt x="220598" y="338429"/>
                  <a:pt x="207644" y="340334"/>
                </a:cubicBezTo>
                <a:cubicBezTo>
                  <a:pt x="194691" y="342227"/>
                  <a:pt x="180847" y="343179"/>
                  <a:pt x="166116" y="343179"/>
                </a:cubicBezTo>
                <a:cubicBezTo>
                  <a:pt x="139573" y="343179"/>
                  <a:pt x="116205" y="339826"/>
                  <a:pt x="96266" y="333133"/>
                </a:cubicBezTo>
                <a:cubicBezTo>
                  <a:pt x="76327" y="326440"/>
                  <a:pt x="59563" y="316280"/>
                  <a:pt x="46228" y="302653"/>
                </a:cubicBezTo>
                <a:cubicBezTo>
                  <a:pt x="32766" y="289039"/>
                  <a:pt x="22859" y="271856"/>
                  <a:pt x="16256" y="251091"/>
                </a:cubicBezTo>
                <a:cubicBezTo>
                  <a:pt x="9652" y="230327"/>
                  <a:pt x="6350" y="205994"/>
                  <a:pt x="6350" y="178054"/>
                </a:cubicBezTo>
                <a:cubicBezTo>
                  <a:pt x="6350" y="151510"/>
                  <a:pt x="9779" y="127634"/>
                  <a:pt x="16764" y="106298"/>
                </a:cubicBezTo>
                <a:cubicBezTo>
                  <a:pt x="23621" y="84963"/>
                  <a:pt x="33655" y="66802"/>
                  <a:pt x="46863" y="52070"/>
                </a:cubicBezTo>
                <a:cubicBezTo>
                  <a:pt x="60071" y="37210"/>
                  <a:pt x="76073" y="25780"/>
                  <a:pt x="94869" y="18034"/>
                </a:cubicBezTo>
                <a:cubicBezTo>
                  <a:pt x="113792" y="10159"/>
                  <a:pt x="135001" y="6350"/>
                  <a:pt x="15875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7381240" y="5372862"/>
            <a:ext cx="285622" cy="349529"/>
          </a:xfrm>
          <a:custGeom>
            <a:avLst/>
            <a:gdLst>
              <a:gd name="connsiteX0" fmla="*/ 147319 w 285622"/>
              <a:gd name="connsiteY0" fmla="*/ 6350 h 349529"/>
              <a:gd name="connsiteX1" fmla="*/ 207391 w 285622"/>
              <a:gd name="connsiteY1" fmla="*/ 13208 h 349529"/>
              <a:gd name="connsiteX2" fmla="*/ 248411 w 285622"/>
              <a:gd name="connsiteY2" fmla="*/ 34290 h 349529"/>
              <a:gd name="connsiteX3" fmla="*/ 271906 w 285622"/>
              <a:gd name="connsiteY3" fmla="*/ 70992 h 349529"/>
              <a:gd name="connsiteX4" fmla="*/ 279272 w 285622"/>
              <a:gd name="connsiteY4" fmla="*/ 124205 h 349529"/>
              <a:gd name="connsiteX5" fmla="*/ 279272 w 285622"/>
              <a:gd name="connsiteY5" fmla="*/ 325094 h 349529"/>
              <a:gd name="connsiteX6" fmla="*/ 275971 w 285622"/>
              <a:gd name="connsiteY6" fmla="*/ 332460 h 349529"/>
              <a:gd name="connsiteX7" fmla="*/ 265429 w 285622"/>
              <a:gd name="connsiteY7" fmla="*/ 336308 h 349529"/>
              <a:gd name="connsiteX8" fmla="*/ 244094 w 285622"/>
              <a:gd name="connsiteY8" fmla="*/ 337489 h 349529"/>
              <a:gd name="connsiteX9" fmla="*/ 222122 w 285622"/>
              <a:gd name="connsiteY9" fmla="*/ 336308 h 349529"/>
              <a:gd name="connsiteX10" fmla="*/ 212471 w 285622"/>
              <a:gd name="connsiteY10" fmla="*/ 332460 h 349529"/>
              <a:gd name="connsiteX11" fmla="*/ 209677 w 285622"/>
              <a:gd name="connsiteY11" fmla="*/ 325094 h 349529"/>
              <a:gd name="connsiteX12" fmla="*/ 209677 w 285622"/>
              <a:gd name="connsiteY12" fmla="*/ 301320 h 349529"/>
              <a:gd name="connsiteX13" fmla="*/ 167640 w 285622"/>
              <a:gd name="connsiteY13" fmla="*/ 332130 h 349529"/>
              <a:gd name="connsiteX14" fmla="*/ 115189 w 285622"/>
              <a:gd name="connsiteY14" fmla="*/ 343179 h 349529"/>
              <a:gd name="connsiteX15" fmla="*/ 71501 w 285622"/>
              <a:gd name="connsiteY15" fmla="*/ 336981 h 349529"/>
              <a:gd name="connsiteX16" fmla="*/ 36956 w 285622"/>
              <a:gd name="connsiteY16" fmla="*/ 318566 h 349529"/>
              <a:gd name="connsiteX17" fmla="*/ 14351 w 285622"/>
              <a:gd name="connsiteY17" fmla="*/ 288264 h 349529"/>
              <a:gd name="connsiteX18" fmla="*/ 6350 w 285622"/>
              <a:gd name="connsiteY18" fmla="*/ 246062 h 349529"/>
              <a:gd name="connsiteX19" fmla="*/ 16509 w 285622"/>
              <a:gd name="connsiteY19" fmla="*/ 200659 h 349529"/>
              <a:gd name="connsiteX20" fmla="*/ 46990 w 285622"/>
              <a:gd name="connsiteY20" fmla="*/ 168909 h 349529"/>
              <a:gd name="connsiteX21" fmla="*/ 97408 w 285622"/>
              <a:gd name="connsiteY21" fmla="*/ 150241 h 349529"/>
              <a:gd name="connsiteX22" fmla="*/ 167385 w 285622"/>
              <a:gd name="connsiteY22" fmla="*/ 144271 h 349529"/>
              <a:gd name="connsiteX23" fmla="*/ 196595 w 285622"/>
              <a:gd name="connsiteY23" fmla="*/ 144271 h 349529"/>
              <a:gd name="connsiteX24" fmla="*/ 196595 w 285622"/>
              <a:gd name="connsiteY24" fmla="*/ 126238 h 349529"/>
              <a:gd name="connsiteX25" fmla="*/ 193675 w 285622"/>
              <a:gd name="connsiteY25" fmla="*/ 101600 h 349529"/>
              <a:gd name="connsiteX26" fmla="*/ 184277 w 285622"/>
              <a:gd name="connsiteY26" fmla="*/ 83946 h 349529"/>
              <a:gd name="connsiteX27" fmla="*/ 166877 w 285622"/>
              <a:gd name="connsiteY27" fmla="*/ 73659 h 349529"/>
              <a:gd name="connsiteX28" fmla="*/ 139954 w 285622"/>
              <a:gd name="connsiteY28" fmla="*/ 70230 h 349529"/>
              <a:gd name="connsiteX29" fmla="*/ 102234 w 285622"/>
              <a:gd name="connsiteY29" fmla="*/ 74929 h 349529"/>
              <a:gd name="connsiteX30" fmla="*/ 73025 w 285622"/>
              <a:gd name="connsiteY30" fmla="*/ 85344 h 349529"/>
              <a:gd name="connsiteX31" fmla="*/ 51689 w 285622"/>
              <a:gd name="connsiteY31" fmla="*/ 95758 h 349529"/>
              <a:gd name="connsiteX32" fmla="*/ 37845 w 285622"/>
              <a:gd name="connsiteY32" fmla="*/ 100457 h 349529"/>
              <a:gd name="connsiteX33" fmla="*/ 31368 w 285622"/>
              <a:gd name="connsiteY33" fmla="*/ 98044 h 349529"/>
              <a:gd name="connsiteX34" fmla="*/ 26669 w 285622"/>
              <a:gd name="connsiteY34" fmla="*/ 91313 h 349529"/>
              <a:gd name="connsiteX35" fmla="*/ 23748 w 285622"/>
              <a:gd name="connsiteY35" fmla="*/ 80645 h 349529"/>
              <a:gd name="connsiteX36" fmla="*/ 22733 w 285622"/>
              <a:gd name="connsiteY36" fmla="*/ 66547 h 349529"/>
              <a:gd name="connsiteX37" fmla="*/ 24383 w 285622"/>
              <a:gd name="connsiteY37" fmla="*/ 50165 h 349529"/>
              <a:gd name="connsiteX38" fmla="*/ 30860 w 285622"/>
              <a:gd name="connsiteY38" fmla="*/ 39242 h 349529"/>
              <a:gd name="connsiteX39" fmla="*/ 47244 w 285622"/>
              <a:gd name="connsiteY39" fmla="*/ 28575 h 349529"/>
              <a:gd name="connsiteX40" fmla="*/ 74676 w 285622"/>
              <a:gd name="connsiteY40" fmla="*/ 17653 h 349529"/>
              <a:gd name="connsiteX41" fmla="*/ 108966 w 285622"/>
              <a:gd name="connsiteY41" fmla="*/ 9525 h 349529"/>
              <a:gd name="connsiteX42" fmla="*/ 147319 w 285622"/>
              <a:gd name="connsiteY42" fmla="*/ 6350 h 34952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</a:cxnLst>
            <a:rect l="l" t="t" r="r" b="b"/>
            <a:pathLst>
              <a:path w="285622" h="349529">
                <a:moveTo>
                  <a:pt x="147319" y="6350"/>
                </a:moveTo>
                <a:cubicBezTo>
                  <a:pt x="170814" y="6350"/>
                  <a:pt x="190754" y="8635"/>
                  <a:pt x="207391" y="13208"/>
                </a:cubicBezTo>
                <a:cubicBezTo>
                  <a:pt x="224027" y="17779"/>
                  <a:pt x="237744" y="24765"/>
                  <a:pt x="248411" y="34290"/>
                </a:cubicBezTo>
                <a:cubicBezTo>
                  <a:pt x="259206" y="43815"/>
                  <a:pt x="266954" y="56007"/>
                  <a:pt x="271906" y="70992"/>
                </a:cubicBezTo>
                <a:cubicBezTo>
                  <a:pt x="276859" y="85852"/>
                  <a:pt x="279272" y="103632"/>
                  <a:pt x="279272" y="124205"/>
                </a:cubicBezTo>
                <a:lnTo>
                  <a:pt x="279272" y="325094"/>
                </a:lnTo>
                <a:cubicBezTo>
                  <a:pt x="279272" y="328218"/>
                  <a:pt x="278129" y="330682"/>
                  <a:pt x="275971" y="332460"/>
                </a:cubicBezTo>
                <a:cubicBezTo>
                  <a:pt x="273684" y="334251"/>
                  <a:pt x="270129" y="335534"/>
                  <a:pt x="265429" y="336308"/>
                </a:cubicBezTo>
                <a:cubicBezTo>
                  <a:pt x="260604" y="337096"/>
                  <a:pt x="253491" y="337489"/>
                  <a:pt x="244094" y="337489"/>
                </a:cubicBezTo>
                <a:cubicBezTo>
                  <a:pt x="234060" y="337489"/>
                  <a:pt x="226694" y="337096"/>
                  <a:pt x="222122" y="336308"/>
                </a:cubicBezTo>
                <a:cubicBezTo>
                  <a:pt x="217551" y="335534"/>
                  <a:pt x="214376" y="334251"/>
                  <a:pt x="212471" y="332460"/>
                </a:cubicBezTo>
                <a:cubicBezTo>
                  <a:pt x="210566" y="330682"/>
                  <a:pt x="209677" y="328218"/>
                  <a:pt x="209677" y="325094"/>
                </a:cubicBezTo>
                <a:lnTo>
                  <a:pt x="209677" y="301320"/>
                </a:lnTo>
                <a:cubicBezTo>
                  <a:pt x="197357" y="314490"/>
                  <a:pt x="183387" y="324764"/>
                  <a:pt x="167640" y="332130"/>
                </a:cubicBezTo>
                <a:cubicBezTo>
                  <a:pt x="151891" y="339496"/>
                  <a:pt x="134366" y="343179"/>
                  <a:pt x="115189" y="343179"/>
                </a:cubicBezTo>
                <a:cubicBezTo>
                  <a:pt x="99314" y="343179"/>
                  <a:pt x="84835" y="341109"/>
                  <a:pt x="71501" y="336981"/>
                </a:cubicBezTo>
                <a:cubicBezTo>
                  <a:pt x="58166" y="332854"/>
                  <a:pt x="46735" y="326720"/>
                  <a:pt x="36956" y="318566"/>
                </a:cubicBezTo>
                <a:cubicBezTo>
                  <a:pt x="27304" y="310413"/>
                  <a:pt x="19811" y="300316"/>
                  <a:pt x="14351" y="288264"/>
                </a:cubicBezTo>
                <a:cubicBezTo>
                  <a:pt x="9017" y="276199"/>
                  <a:pt x="6350" y="262140"/>
                  <a:pt x="6350" y="246062"/>
                </a:cubicBezTo>
                <a:cubicBezTo>
                  <a:pt x="6350" y="228650"/>
                  <a:pt x="9779" y="213486"/>
                  <a:pt x="16509" y="200659"/>
                </a:cubicBezTo>
                <a:cubicBezTo>
                  <a:pt x="23367" y="187833"/>
                  <a:pt x="33527" y="177291"/>
                  <a:pt x="46990" y="168909"/>
                </a:cubicBezTo>
                <a:cubicBezTo>
                  <a:pt x="60579" y="160528"/>
                  <a:pt x="77343" y="154305"/>
                  <a:pt x="97408" y="150241"/>
                </a:cubicBezTo>
                <a:cubicBezTo>
                  <a:pt x="117475" y="146304"/>
                  <a:pt x="140843" y="144271"/>
                  <a:pt x="167385" y="144271"/>
                </a:cubicBezTo>
                <a:lnTo>
                  <a:pt x="196595" y="144271"/>
                </a:lnTo>
                <a:lnTo>
                  <a:pt x="196595" y="126238"/>
                </a:lnTo>
                <a:cubicBezTo>
                  <a:pt x="196595" y="116840"/>
                  <a:pt x="195579" y="108584"/>
                  <a:pt x="193675" y="101600"/>
                </a:cubicBezTo>
                <a:cubicBezTo>
                  <a:pt x="191769" y="94488"/>
                  <a:pt x="188721" y="88646"/>
                  <a:pt x="184277" y="83946"/>
                </a:cubicBezTo>
                <a:cubicBezTo>
                  <a:pt x="179958" y="79247"/>
                  <a:pt x="174244" y="75819"/>
                  <a:pt x="166877" y="73659"/>
                </a:cubicBezTo>
                <a:cubicBezTo>
                  <a:pt x="159639" y="71373"/>
                  <a:pt x="150621" y="70230"/>
                  <a:pt x="139954" y="70230"/>
                </a:cubicBezTo>
                <a:cubicBezTo>
                  <a:pt x="125856" y="70230"/>
                  <a:pt x="113410" y="71882"/>
                  <a:pt x="102234" y="74929"/>
                </a:cubicBezTo>
                <a:cubicBezTo>
                  <a:pt x="91185" y="78105"/>
                  <a:pt x="81533" y="81534"/>
                  <a:pt x="73025" y="85344"/>
                </a:cubicBezTo>
                <a:cubicBezTo>
                  <a:pt x="64516" y="89154"/>
                  <a:pt x="57404" y="92583"/>
                  <a:pt x="51689" y="95758"/>
                </a:cubicBezTo>
                <a:cubicBezTo>
                  <a:pt x="46101" y="98805"/>
                  <a:pt x="41402" y="100457"/>
                  <a:pt x="37845" y="100457"/>
                </a:cubicBezTo>
                <a:cubicBezTo>
                  <a:pt x="35433" y="100457"/>
                  <a:pt x="33146" y="99567"/>
                  <a:pt x="31368" y="98044"/>
                </a:cubicBezTo>
                <a:cubicBezTo>
                  <a:pt x="29464" y="96520"/>
                  <a:pt x="27813" y="94234"/>
                  <a:pt x="26669" y="91313"/>
                </a:cubicBezTo>
                <a:cubicBezTo>
                  <a:pt x="25400" y="88519"/>
                  <a:pt x="24383" y="84835"/>
                  <a:pt x="23748" y="80645"/>
                </a:cubicBezTo>
                <a:cubicBezTo>
                  <a:pt x="23114" y="76454"/>
                  <a:pt x="22733" y="71755"/>
                  <a:pt x="22733" y="66547"/>
                </a:cubicBezTo>
                <a:cubicBezTo>
                  <a:pt x="22733" y="59690"/>
                  <a:pt x="23367" y="54229"/>
                  <a:pt x="24383" y="50165"/>
                </a:cubicBezTo>
                <a:cubicBezTo>
                  <a:pt x="25527" y="46101"/>
                  <a:pt x="27685" y="42545"/>
                  <a:pt x="30860" y="39242"/>
                </a:cubicBezTo>
                <a:cubicBezTo>
                  <a:pt x="33908" y="36067"/>
                  <a:pt x="39369" y="32511"/>
                  <a:pt x="47244" y="28575"/>
                </a:cubicBezTo>
                <a:cubicBezTo>
                  <a:pt x="54991" y="24638"/>
                  <a:pt x="64134" y="21082"/>
                  <a:pt x="74676" y="17653"/>
                </a:cubicBezTo>
                <a:cubicBezTo>
                  <a:pt x="85217" y="14351"/>
                  <a:pt x="96646" y="11557"/>
                  <a:pt x="108966" y="9525"/>
                </a:cubicBezTo>
                <a:cubicBezTo>
                  <a:pt x="121411" y="7366"/>
                  <a:pt x="134111" y="6350"/>
                  <a:pt x="147319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7171054" y="5372862"/>
            <a:ext cx="204597" cy="343839"/>
          </a:xfrm>
          <a:custGeom>
            <a:avLst/>
            <a:gdLst>
              <a:gd name="connsiteX0" fmla="*/ 157734 w 204597"/>
              <a:gd name="connsiteY0" fmla="*/ 6350 h 343839"/>
              <a:gd name="connsiteX1" fmla="*/ 167132 w 204597"/>
              <a:gd name="connsiteY1" fmla="*/ 6858 h 343839"/>
              <a:gd name="connsiteX2" fmla="*/ 177419 w 204597"/>
              <a:gd name="connsiteY2" fmla="*/ 8509 h 343839"/>
              <a:gd name="connsiteX3" fmla="*/ 186817 w 204597"/>
              <a:gd name="connsiteY3" fmla="*/ 11176 h 343839"/>
              <a:gd name="connsiteX4" fmla="*/ 192659 w 204597"/>
              <a:gd name="connsiteY4" fmla="*/ 14351 h 343839"/>
              <a:gd name="connsiteX5" fmla="*/ 195453 w 204597"/>
              <a:gd name="connsiteY5" fmla="*/ 18034 h 343839"/>
              <a:gd name="connsiteX6" fmla="*/ 196850 w 204597"/>
              <a:gd name="connsiteY6" fmla="*/ 23495 h 343839"/>
              <a:gd name="connsiteX7" fmla="*/ 197867 w 204597"/>
              <a:gd name="connsiteY7" fmla="*/ 34035 h 343839"/>
              <a:gd name="connsiteX8" fmla="*/ 198247 w 204597"/>
              <a:gd name="connsiteY8" fmla="*/ 53213 h 343839"/>
              <a:gd name="connsiteX9" fmla="*/ 197612 w 204597"/>
              <a:gd name="connsiteY9" fmla="*/ 72897 h 343839"/>
              <a:gd name="connsiteX10" fmla="*/ 195580 w 204597"/>
              <a:gd name="connsiteY10" fmla="*/ 84963 h 343839"/>
              <a:gd name="connsiteX11" fmla="*/ 192024 w 204597"/>
              <a:gd name="connsiteY11" fmla="*/ 91059 h 343839"/>
              <a:gd name="connsiteX12" fmla="*/ 186563 w 204597"/>
              <a:gd name="connsiteY12" fmla="*/ 92709 h 343839"/>
              <a:gd name="connsiteX13" fmla="*/ 180467 w 204597"/>
              <a:gd name="connsiteY13" fmla="*/ 91567 h 343839"/>
              <a:gd name="connsiteX14" fmla="*/ 172974 w 204597"/>
              <a:gd name="connsiteY14" fmla="*/ 89027 h 343839"/>
              <a:gd name="connsiteX15" fmla="*/ 163703 w 204597"/>
              <a:gd name="connsiteY15" fmla="*/ 86486 h 343839"/>
              <a:gd name="connsiteX16" fmla="*/ 152654 w 204597"/>
              <a:gd name="connsiteY16" fmla="*/ 85344 h 343839"/>
              <a:gd name="connsiteX17" fmla="*/ 138684 w 204597"/>
              <a:gd name="connsiteY17" fmla="*/ 88138 h 343839"/>
              <a:gd name="connsiteX18" fmla="*/ 124080 w 204597"/>
              <a:gd name="connsiteY18" fmla="*/ 97028 h 343839"/>
              <a:gd name="connsiteX19" fmla="*/ 108331 w 204597"/>
              <a:gd name="connsiteY19" fmla="*/ 113157 h 343839"/>
              <a:gd name="connsiteX20" fmla="*/ 90805 w 204597"/>
              <a:gd name="connsiteY20" fmla="*/ 137921 h 343839"/>
              <a:gd name="connsiteX21" fmla="*/ 90805 w 204597"/>
              <a:gd name="connsiteY21" fmla="*/ 324091 h 343839"/>
              <a:gd name="connsiteX22" fmla="*/ 88772 w 204597"/>
              <a:gd name="connsiteY22" fmla="*/ 329946 h 343839"/>
              <a:gd name="connsiteX23" fmla="*/ 81915 w 204597"/>
              <a:gd name="connsiteY23" fmla="*/ 334136 h 343839"/>
              <a:gd name="connsiteX24" fmla="*/ 68961 w 204597"/>
              <a:gd name="connsiteY24" fmla="*/ 336651 h 343839"/>
              <a:gd name="connsiteX25" fmla="*/ 48514 w 204597"/>
              <a:gd name="connsiteY25" fmla="*/ 337489 h 343839"/>
              <a:gd name="connsiteX26" fmla="*/ 28067 w 204597"/>
              <a:gd name="connsiteY26" fmla="*/ 336651 h 343839"/>
              <a:gd name="connsiteX27" fmla="*/ 15240 w 204597"/>
              <a:gd name="connsiteY27" fmla="*/ 334136 h 343839"/>
              <a:gd name="connsiteX28" fmla="*/ 8382 w 204597"/>
              <a:gd name="connsiteY28" fmla="*/ 329946 h 343839"/>
              <a:gd name="connsiteX29" fmla="*/ 6350 w 204597"/>
              <a:gd name="connsiteY29" fmla="*/ 324091 h 343839"/>
              <a:gd name="connsiteX30" fmla="*/ 6350 w 204597"/>
              <a:gd name="connsiteY30" fmla="*/ 25400 h 343839"/>
              <a:gd name="connsiteX31" fmla="*/ 8001 w 204597"/>
              <a:gd name="connsiteY31" fmla="*/ 19558 h 343839"/>
              <a:gd name="connsiteX32" fmla="*/ 14097 w 204597"/>
              <a:gd name="connsiteY32" fmla="*/ 15367 h 343839"/>
              <a:gd name="connsiteX33" fmla="*/ 25272 w 204597"/>
              <a:gd name="connsiteY33" fmla="*/ 12827 h 343839"/>
              <a:gd name="connsiteX34" fmla="*/ 42545 w 204597"/>
              <a:gd name="connsiteY34" fmla="*/ 11938 h 343839"/>
              <a:gd name="connsiteX35" fmla="*/ 60325 w 204597"/>
              <a:gd name="connsiteY35" fmla="*/ 12827 h 343839"/>
              <a:gd name="connsiteX36" fmla="*/ 71120 w 204597"/>
              <a:gd name="connsiteY36" fmla="*/ 15367 h 343839"/>
              <a:gd name="connsiteX37" fmla="*/ 76708 w 204597"/>
              <a:gd name="connsiteY37" fmla="*/ 19558 h 343839"/>
              <a:gd name="connsiteX38" fmla="*/ 78359 w 204597"/>
              <a:gd name="connsiteY38" fmla="*/ 25400 h 343839"/>
              <a:gd name="connsiteX39" fmla="*/ 78359 w 204597"/>
              <a:gd name="connsiteY39" fmla="*/ 62610 h 343839"/>
              <a:gd name="connsiteX40" fmla="*/ 100457 w 204597"/>
              <a:gd name="connsiteY40" fmla="*/ 34925 h 343839"/>
              <a:gd name="connsiteX41" fmla="*/ 120269 w 204597"/>
              <a:gd name="connsiteY41" fmla="*/ 17653 h 343839"/>
              <a:gd name="connsiteX42" fmla="*/ 138938 w 204597"/>
              <a:gd name="connsiteY42" fmla="*/ 8763 h 343839"/>
              <a:gd name="connsiteX43" fmla="*/ 157734 w 204597"/>
              <a:gd name="connsiteY43" fmla="*/ 6350 h 34383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</a:cxnLst>
            <a:rect l="l" t="t" r="r" b="b"/>
            <a:pathLst>
              <a:path w="204597" h="343839">
                <a:moveTo>
                  <a:pt x="157734" y="6350"/>
                </a:moveTo>
                <a:cubicBezTo>
                  <a:pt x="160655" y="6350"/>
                  <a:pt x="163703" y="6477"/>
                  <a:pt x="167132" y="6858"/>
                </a:cubicBezTo>
                <a:cubicBezTo>
                  <a:pt x="170434" y="7111"/>
                  <a:pt x="173863" y="7746"/>
                  <a:pt x="177419" y="8509"/>
                </a:cubicBezTo>
                <a:cubicBezTo>
                  <a:pt x="181102" y="9271"/>
                  <a:pt x="184150" y="10159"/>
                  <a:pt x="186817" y="11176"/>
                </a:cubicBezTo>
                <a:cubicBezTo>
                  <a:pt x="189484" y="12191"/>
                  <a:pt x="191517" y="13208"/>
                  <a:pt x="192659" y="14351"/>
                </a:cubicBezTo>
                <a:cubicBezTo>
                  <a:pt x="193930" y="15494"/>
                  <a:pt x="194819" y="16636"/>
                  <a:pt x="195453" y="18034"/>
                </a:cubicBezTo>
                <a:cubicBezTo>
                  <a:pt x="195961" y="19304"/>
                  <a:pt x="196469" y="21209"/>
                  <a:pt x="196850" y="23495"/>
                </a:cubicBezTo>
                <a:cubicBezTo>
                  <a:pt x="197358" y="25908"/>
                  <a:pt x="197739" y="29464"/>
                  <a:pt x="197867" y="34035"/>
                </a:cubicBezTo>
                <a:cubicBezTo>
                  <a:pt x="198120" y="38734"/>
                  <a:pt x="198247" y="45211"/>
                  <a:pt x="198247" y="53213"/>
                </a:cubicBezTo>
                <a:cubicBezTo>
                  <a:pt x="198247" y="61214"/>
                  <a:pt x="197993" y="67817"/>
                  <a:pt x="197612" y="72897"/>
                </a:cubicBezTo>
                <a:cubicBezTo>
                  <a:pt x="197104" y="78105"/>
                  <a:pt x="196469" y="82041"/>
                  <a:pt x="195580" y="84963"/>
                </a:cubicBezTo>
                <a:cubicBezTo>
                  <a:pt x="194692" y="87884"/>
                  <a:pt x="193548" y="89916"/>
                  <a:pt x="192024" y="91059"/>
                </a:cubicBezTo>
                <a:cubicBezTo>
                  <a:pt x="190627" y="92202"/>
                  <a:pt x="188722" y="92709"/>
                  <a:pt x="186563" y="92709"/>
                </a:cubicBezTo>
                <a:cubicBezTo>
                  <a:pt x="184785" y="92709"/>
                  <a:pt x="182753" y="92329"/>
                  <a:pt x="180467" y="91567"/>
                </a:cubicBezTo>
                <a:cubicBezTo>
                  <a:pt x="178308" y="90805"/>
                  <a:pt x="175769" y="89916"/>
                  <a:pt x="172974" y="89027"/>
                </a:cubicBezTo>
                <a:cubicBezTo>
                  <a:pt x="170180" y="88138"/>
                  <a:pt x="167132" y="87248"/>
                  <a:pt x="163703" y="86486"/>
                </a:cubicBezTo>
                <a:cubicBezTo>
                  <a:pt x="160401" y="85725"/>
                  <a:pt x="156719" y="85344"/>
                  <a:pt x="152654" y="85344"/>
                </a:cubicBezTo>
                <a:cubicBezTo>
                  <a:pt x="147955" y="85344"/>
                  <a:pt x="143383" y="86233"/>
                  <a:pt x="138684" y="88138"/>
                </a:cubicBezTo>
                <a:cubicBezTo>
                  <a:pt x="133985" y="90042"/>
                  <a:pt x="129032" y="93091"/>
                  <a:pt x="124080" y="97028"/>
                </a:cubicBezTo>
                <a:cubicBezTo>
                  <a:pt x="118999" y="101091"/>
                  <a:pt x="113792" y="106426"/>
                  <a:pt x="108331" y="113157"/>
                </a:cubicBezTo>
                <a:cubicBezTo>
                  <a:pt x="102870" y="119760"/>
                  <a:pt x="97028" y="128142"/>
                  <a:pt x="90805" y="137921"/>
                </a:cubicBezTo>
                <a:lnTo>
                  <a:pt x="90805" y="324091"/>
                </a:lnTo>
                <a:cubicBezTo>
                  <a:pt x="90805" y="326326"/>
                  <a:pt x="90043" y="328282"/>
                  <a:pt x="88772" y="329946"/>
                </a:cubicBezTo>
                <a:cubicBezTo>
                  <a:pt x="87376" y="331622"/>
                  <a:pt x="85090" y="333019"/>
                  <a:pt x="81915" y="334136"/>
                </a:cubicBezTo>
                <a:cubicBezTo>
                  <a:pt x="78613" y="335254"/>
                  <a:pt x="74295" y="336092"/>
                  <a:pt x="68961" y="336651"/>
                </a:cubicBezTo>
                <a:cubicBezTo>
                  <a:pt x="63627" y="337210"/>
                  <a:pt x="56769" y="337489"/>
                  <a:pt x="48514" y="337489"/>
                </a:cubicBezTo>
                <a:cubicBezTo>
                  <a:pt x="40259" y="337489"/>
                  <a:pt x="33528" y="337210"/>
                  <a:pt x="28067" y="336651"/>
                </a:cubicBezTo>
                <a:cubicBezTo>
                  <a:pt x="22733" y="336092"/>
                  <a:pt x="18415" y="335254"/>
                  <a:pt x="15240" y="334136"/>
                </a:cubicBezTo>
                <a:cubicBezTo>
                  <a:pt x="11938" y="333019"/>
                  <a:pt x="9652" y="331622"/>
                  <a:pt x="8382" y="329946"/>
                </a:cubicBezTo>
                <a:cubicBezTo>
                  <a:pt x="6985" y="328282"/>
                  <a:pt x="6350" y="326326"/>
                  <a:pt x="6350" y="324091"/>
                </a:cubicBezTo>
                <a:lnTo>
                  <a:pt x="6350" y="25400"/>
                </a:lnTo>
                <a:cubicBezTo>
                  <a:pt x="6350" y="23114"/>
                  <a:pt x="6858" y="21209"/>
                  <a:pt x="8001" y="19558"/>
                </a:cubicBezTo>
                <a:cubicBezTo>
                  <a:pt x="9144" y="17907"/>
                  <a:pt x="11176" y="16509"/>
                  <a:pt x="14097" y="15367"/>
                </a:cubicBezTo>
                <a:cubicBezTo>
                  <a:pt x="17019" y="14223"/>
                  <a:pt x="20701" y="13334"/>
                  <a:pt x="25272" y="12827"/>
                </a:cubicBezTo>
                <a:cubicBezTo>
                  <a:pt x="29845" y="12319"/>
                  <a:pt x="35560" y="11938"/>
                  <a:pt x="42545" y="11938"/>
                </a:cubicBezTo>
                <a:cubicBezTo>
                  <a:pt x="49657" y="11938"/>
                  <a:pt x="55626" y="12319"/>
                  <a:pt x="60325" y="12827"/>
                </a:cubicBezTo>
                <a:cubicBezTo>
                  <a:pt x="65024" y="13334"/>
                  <a:pt x="68580" y="14223"/>
                  <a:pt x="71120" y="15367"/>
                </a:cubicBezTo>
                <a:cubicBezTo>
                  <a:pt x="73787" y="16509"/>
                  <a:pt x="75565" y="17907"/>
                  <a:pt x="76708" y="19558"/>
                </a:cubicBezTo>
                <a:cubicBezTo>
                  <a:pt x="77851" y="21209"/>
                  <a:pt x="78359" y="23114"/>
                  <a:pt x="78359" y="25400"/>
                </a:cubicBezTo>
                <a:lnTo>
                  <a:pt x="78359" y="62610"/>
                </a:lnTo>
                <a:cubicBezTo>
                  <a:pt x="86233" y="51434"/>
                  <a:pt x="93599" y="42164"/>
                  <a:pt x="100457" y="34925"/>
                </a:cubicBezTo>
                <a:cubicBezTo>
                  <a:pt x="107315" y="27685"/>
                  <a:pt x="113919" y="21971"/>
                  <a:pt x="120269" y="17653"/>
                </a:cubicBezTo>
                <a:cubicBezTo>
                  <a:pt x="126492" y="13461"/>
                  <a:pt x="132715" y="10541"/>
                  <a:pt x="138938" y="8763"/>
                </a:cubicBezTo>
                <a:cubicBezTo>
                  <a:pt x="145161" y="7111"/>
                  <a:pt x="151511" y="6350"/>
                  <a:pt x="15773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6784848" y="5333365"/>
            <a:ext cx="237998" cy="316356"/>
          </a:xfrm>
          <a:custGeom>
            <a:avLst/>
            <a:gdLst>
              <a:gd name="connsiteX0" fmla="*/ 120142 w 237998"/>
              <a:gd name="connsiteY0" fmla="*/ 6350 h 316356"/>
              <a:gd name="connsiteX1" fmla="*/ 65913 w 237998"/>
              <a:gd name="connsiteY1" fmla="*/ 18541 h 316356"/>
              <a:gd name="connsiteX2" fmla="*/ 30733 w 237998"/>
              <a:gd name="connsiteY2" fmla="*/ 51180 h 316356"/>
              <a:gd name="connsiteX3" fmla="*/ 11810 w 237998"/>
              <a:gd name="connsiteY3" fmla="*/ 98932 h 316356"/>
              <a:gd name="connsiteX4" fmla="*/ 6350 w 237998"/>
              <a:gd name="connsiteY4" fmla="*/ 156590 h 316356"/>
              <a:gd name="connsiteX5" fmla="*/ 11683 w 237998"/>
              <a:gd name="connsiteY5" fmla="*/ 220471 h 316356"/>
              <a:gd name="connsiteX6" fmla="*/ 29718 w 237998"/>
              <a:gd name="connsiteY6" fmla="*/ 268820 h 316356"/>
              <a:gd name="connsiteX7" fmla="*/ 63881 w 237998"/>
              <a:gd name="connsiteY7" fmla="*/ 299465 h 316356"/>
              <a:gd name="connsiteX8" fmla="*/ 117856 w 237998"/>
              <a:gd name="connsiteY8" fmla="*/ 310006 h 316356"/>
              <a:gd name="connsiteX9" fmla="*/ 172085 w 237998"/>
              <a:gd name="connsiteY9" fmla="*/ 297954 h 316356"/>
              <a:gd name="connsiteX10" fmla="*/ 207264 w 237998"/>
              <a:gd name="connsiteY10" fmla="*/ 265137 h 316356"/>
              <a:gd name="connsiteX11" fmla="*/ 226186 w 237998"/>
              <a:gd name="connsiteY11" fmla="*/ 216788 h 316356"/>
              <a:gd name="connsiteX12" fmla="*/ 231648 w 237998"/>
              <a:gd name="connsiteY12" fmla="*/ 157988 h 316356"/>
              <a:gd name="connsiteX13" fmla="*/ 226314 w 237998"/>
              <a:gd name="connsiteY13" fmla="*/ 95884 h 316356"/>
              <a:gd name="connsiteX14" fmla="*/ 208026 w 237998"/>
              <a:gd name="connsiteY14" fmla="*/ 48005 h 316356"/>
              <a:gd name="connsiteX15" fmla="*/ 173736 w 237998"/>
              <a:gd name="connsiteY15" fmla="*/ 17144 h 316356"/>
              <a:gd name="connsiteX16" fmla="*/ 120142 w 237998"/>
              <a:gd name="connsiteY16" fmla="*/ 6350 h 3163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</a:cxnLst>
            <a:rect l="l" t="t" r="r" b="b"/>
            <a:pathLst>
              <a:path w="237998" h="316356">
                <a:moveTo>
                  <a:pt x="120142" y="6350"/>
                </a:moveTo>
                <a:cubicBezTo>
                  <a:pt x="98552" y="6350"/>
                  <a:pt x="80391" y="10414"/>
                  <a:pt x="65913" y="18541"/>
                </a:cubicBezTo>
                <a:cubicBezTo>
                  <a:pt x="51435" y="26669"/>
                  <a:pt x="39623" y="37591"/>
                  <a:pt x="30733" y="51180"/>
                </a:cubicBezTo>
                <a:cubicBezTo>
                  <a:pt x="21844" y="64769"/>
                  <a:pt x="15494" y="80644"/>
                  <a:pt x="11810" y="98932"/>
                </a:cubicBezTo>
                <a:cubicBezTo>
                  <a:pt x="8128" y="117093"/>
                  <a:pt x="6350" y="136270"/>
                  <a:pt x="6350" y="156590"/>
                </a:cubicBezTo>
                <a:cubicBezTo>
                  <a:pt x="6350" y="180339"/>
                  <a:pt x="8128" y="201548"/>
                  <a:pt x="11683" y="220471"/>
                </a:cubicBezTo>
                <a:cubicBezTo>
                  <a:pt x="15240" y="239267"/>
                  <a:pt x="21209" y="255422"/>
                  <a:pt x="29718" y="268820"/>
                </a:cubicBezTo>
                <a:cubicBezTo>
                  <a:pt x="38227" y="282219"/>
                  <a:pt x="49656" y="292430"/>
                  <a:pt x="63881" y="299465"/>
                </a:cubicBezTo>
                <a:cubicBezTo>
                  <a:pt x="78232" y="306489"/>
                  <a:pt x="96139" y="310006"/>
                  <a:pt x="117856" y="310006"/>
                </a:cubicBezTo>
                <a:cubicBezTo>
                  <a:pt x="139446" y="310006"/>
                  <a:pt x="157479" y="305993"/>
                  <a:pt x="172085" y="297954"/>
                </a:cubicBezTo>
                <a:cubicBezTo>
                  <a:pt x="186563" y="289915"/>
                  <a:pt x="198246" y="278980"/>
                  <a:pt x="207264" y="265137"/>
                </a:cubicBezTo>
                <a:cubicBezTo>
                  <a:pt x="216154" y="251332"/>
                  <a:pt x="222504" y="235203"/>
                  <a:pt x="226186" y="216788"/>
                </a:cubicBezTo>
                <a:cubicBezTo>
                  <a:pt x="229869" y="198373"/>
                  <a:pt x="231648" y="178688"/>
                  <a:pt x="231648" y="157988"/>
                </a:cubicBezTo>
                <a:cubicBezTo>
                  <a:pt x="231648" y="135254"/>
                  <a:pt x="229869" y="114553"/>
                  <a:pt x="226314" y="95884"/>
                </a:cubicBezTo>
                <a:cubicBezTo>
                  <a:pt x="222758" y="77215"/>
                  <a:pt x="216661" y="61214"/>
                  <a:pt x="208026" y="48005"/>
                </a:cubicBezTo>
                <a:cubicBezTo>
                  <a:pt x="199390" y="34670"/>
                  <a:pt x="187959" y="24383"/>
                  <a:pt x="173736" y="17144"/>
                </a:cubicBezTo>
                <a:cubicBezTo>
                  <a:pt x="159385" y="9905"/>
                  <a:pt x="141605" y="6350"/>
                  <a:pt x="12014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6692392" y="5260975"/>
            <a:ext cx="422909" cy="461416"/>
          </a:xfrm>
          <a:custGeom>
            <a:avLst/>
            <a:gdLst>
              <a:gd name="connsiteX0" fmla="*/ 215645 w 422909"/>
              <a:gd name="connsiteY0" fmla="*/ 6350 h 461416"/>
              <a:gd name="connsiteX1" fmla="*/ 302514 w 422909"/>
              <a:gd name="connsiteY1" fmla="*/ 19430 h 461416"/>
              <a:gd name="connsiteX2" fmla="*/ 365505 w 422909"/>
              <a:gd name="connsiteY2" fmla="*/ 59563 h 461416"/>
              <a:gd name="connsiteX3" fmla="*/ 403605 w 422909"/>
              <a:gd name="connsiteY3" fmla="*/ 128016 h 461416"/>
              <a:gd name="connsiteX4" fmla="*/ 416559 w 422909"/>
              <a:gd name="connsiteY4" fmla="*/ 225678 h 461416"/>
              <a:gd name="connsiteX5" fmla="*/ 403097 w 422909"/>
              <a:gd name="connsiteY5" fmla="*/ 322071 h 461416"/>
              <a:gd name="connsiteX6" fmla="*/ 363346 w 422909"/>
              <a:gd name="connsiteY6" fmla="*/ 394284 h 461416"/>
              <a:gd name="connsiteX7" fmla="*/ 297815 w 422909"/>
              <a:gd name="connsiteY7" fmla="*/ 439496 h 461416"/>
              <a:gd name="connsiteX8" fmla="*/ 207517 w 422909"/>
              <a:gd name="connsiteY8" fmla="*/ 455066 h 461416"/>
              <a:gd name="connsiteX9" fmla="*/ 119379 w 422909"/>
              <a:gd name="connsiteY9" fmla="*/ 441833 h 461416"/>
              <a:gd name="connsiteX10" fmla="*/ 56515 w 422909"/>
              <a:gd name="connsiteY10" fmla="*/ 401485 h 461416"/>
              <a:gd name="connsiteX11" fmla="*/ 18922 w 422909"/>
              <a:gd name="connsiteY11" fmla="*/ 332511 h 461416"/>
              <a:gd name="connsiteX12" fmla="*/ 6350 w 422909"/>
              <a:gd name="connsiteY12" fmla="*/ 233426 h 461416"/>
              <a:gd name="connsiteX13" fmla="*/ 19684 w 422909"/>
              <a:gd name="connsiteY13" fmla="*/ 138810 h 461416"/>
              <a:gd name="connsiteX14" fmla="*/ 59562 w 422909"/>
              <a:gd name="connsiteY14" fmla="*/ 67309 h 461416"/>
              <a:gd name="connsiteX15" fmla="*/ 125094 w 422909"/>
              <a:gd name="connsiteY15" fmla="*/ 22097 h 461416"/>
              <a:gd name="connsiteX16" fmla="*/ 215645 w 422909"/>
              <a:gd name="connsiteY16" fmla="*/ 6350 h 46141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</a:cxnLst>
            <a:rect l="l" t="t" r="r" b="b"/>
            <a:pathLst>
              <a:path w="422909" h="461416">
                <a:moveTo>
                  <a:pt x="215645" y="6350"/>
                </a:moveTo>
                <a:cubicBezTo>
                  <a:pt x="248411" y="6350"/>
                  <a:pt x="277367" y="10667"/>
                  <a:pt x="302514" y="19430"/>
                </a:cubicBezTo>
                <a:cubicBezTo>
                  <a:pt x="327659" y="28066"/>
                  <a:pt x="348615" y="41528"/>
                  <a:pt x="365505" y="59563"/>
                </a:cubicBezTo>
                <a:cubicBezTo>
                  <a:pt x="382269" y="77723"/>
                  <a:pt x="395096" y="100457"/>
                  <a:pt x="403605" y="128016"/>
                </a:cubicBezTo>
                <a:cubicBezTo>
                  <a:pt x="412242" y="155702"/>
                  <a:pt x="416559" y="188214"/>
                  <a:pt x="416559" y="225678"/>
                </a:cubicBezTo>
                <a:cubicBezTo>
                  <a:pt x="416559" y="261620"/>
                  <a:pt x="412115" y="293751"/>
                  <a:pt x="403097" y="322071"/>
                </a:cubicBezTo>
                <a:cubicBezTo>
                  <a:pt x="394207" y="350481"/>
                  <a:pt x="380872" y="374535"/>
                  <a:pt x="363346" y="394284"/>
                </a:cubicBezTo>
                <a:cubicBezTo>
                  <a:pt x="345693" y="414045"/>
                  <a:pt x="323850" y="429107"/>
                  <a:pt x="297815" y="439496"/>
                </a:cubicBezTo>
                <a:cubicBezTo>
                  <a:pt x="271779" y="449872"/>
                  <a:pt x="241681" y="455066"/>
                  <a:pt x="207517" y="455066"/>
                </a:cubicBezTo>
                <a:cubicBezTo>
                  <a:pt x="173862" y="455066"/>
                  <a:pt x="144398" y="450659"/>
                  <a:pt x="119379" y="441833"/>
                </a:cubicBezTo>
                <a:cubicBezTo>
                  <a:pt x="94233" y="433019"/>
                  <a:pt x="73279" y="419569"/>
                  <a:pt x="56515" y="401485"/>
                </a:cubicBezTo>
                <a:cubicBezTo>
                  <a:pt x="39751" y="383400"/>
                  <a:pt x="27304" y="360413"/>
                  <a:pt x="18922" y="332511"/>
                </a:cubicBezTo>
                <a:cubicBezTo>
                  <a:pt x="10541" y="304546"/>
                  <a:pt x="6350" y="271526"/>
                  <a:pt x="6350" y="233426"/>
                </a:cubicBezTo>
                <a:cubicBezTo>
                  <a:pt x="6350" y="198373"/>
                  <a:pt x="10794" y="166751"/>
                  <a:pt x="19684" y="138810"/>
                </a:cubicBezTo>
                <a:cubicBezTo>
                  <a:pt x="28702" y="110744"/>
                  <a:pt x="41909" y="86995"/>
                  <a:pt x="59562" y="67309"/>
                </a:cubicBezTo>
                <a:cubicBezTo>
                  <a:pt x="77215" y="47625"/>
                  <a:pt x="99059" y="32639"/>
                  <a:pt x="125094" y="22097"/>
                </a:cubicBezTo>
                <a:cubicBezTo>
                  <a:pt x="151002" y="11557"/>
                  <a:pt x="181229" y="6350"/>
                  <a:pt x="21564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8024494" y="5235829"/>
            <a:ext cx="97155" cy="480872"/>
          </a:xfrm>
          <a:custGeom>
            <a:avLst/>
            <a:gdLst>
              <a:gd name="connsiteX0" fmla="*/ 48514 w 97155"/>
              <a:gd name="connsiteY0" fmla="*/ 6350 h 480872"/>
              <a:gd name="connsiteX1" fmla="*/ 68961 w 97155"/>
              <a:gd name="connsiteY1" fmla="*/ 7365 h 480872"/>
              <a:gd name="connsiteX2" fmla="*/ 81915 w 97155"/>
              <a:gd name="connsiteY2" fmla="*/ 10286 h 480872"/>
              <a:gd name="connsiteX3" fmla="*/ 88772 w 97155"/>
              <a:gd name="connsiteY3" fmla="*/ 14731 h 480872"/>
              <a:gd name="connsiteX4" fmla="*/ 90805 w 97155"/>
              <a:gd name="connsiteY4" fmla="*/ 20827 h 480872"/>
              <a:gd name="connsiteX5" fmla="*/ 90805 w 97155"/>
              <a:gd name="connsiteY5" fmla="*/ 461124 h 480872"/>
              <a:gd name="connsiteX6" fmla="*/ 88772 w 97155"/>
              <a:gd name="connsiteY6" fmla="*/ 466978 h 480872"/>
              <a:gd name="connsiteX7" fmla="*/ 81915 w 97155"/>
              <a:gd name="connsiteY7" fmla="*/ 471169 h 480872"/>
              <a:gd name="connsiteX8" fmla="*/ 68961 w 97155"/>
              <a:gd name="connsiteY8" fmla="*/ 473684 h 480872"/>
              <a:gd name="connsiteX9" fmla="*/ 48514 w 97155"/>
              <a:gd name="connsiteY9" fmla="*/ 474522 h 480872"/>
              <a:gd name="connsiteX10" fmla="*/ 28067 w 97155"/>
              <a:gd name="connsiteY10" fmla="*/ 473684 h 480872"/>
              <a:gd name="connsiteX11" fmla="*/ 15240 w 97155"/>
              <a:gd name="connsiteY11" fmla="*/ 471169 h 480872"/>
              <a:gd name="connsiteX12" fmla="*/ 8382 w 97155"/>
              <a:gd name="connsiteY12" fmla="*/ 466978 h 480872"/>
              <a:gd name="connsiteX13" fmla="*/ 6350 w 97155"/>
              <a:gd name="connsiteY13" fmla="*/ 461124 h 480872"/>
              <a:gd name="connsiteX14" fmla="*/ 6350 w 97155"/>
              <a:gd name="connsiteY14" fmla="*/ 20827 h 480872"/>
              <a:gd name="connsiteX15" fmla="*/ 8382 w 97155"/>
              <a:gd name="connsiteY15" fmla="*/ 14731 h 480872"/>
              <a:gd name="connsiteX16" fmla="*/ 15240 w 97155"/>
              <a:gd name="connsiteY16" fmla="*/ 10286 h 480872"/>
              <a:gd name="connsiteX17" fmla="*/ 28067 w 97155"/>
              <a:gd name="connsiteY17" fmla="*/ 7365 h 480872"/>
              <a:gd name="connsiteX18" fmla="*/ 48514 w 97155"/>
              <a:gd name="connsiteY18" fmla="*/ 6350 h 4808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</a:cxnLst>
            <a:rect l="l" t="t" r="r" b="b"/>
            <a:pathLst>
              <a:path w="97155" h="480872">
                <a:moveTo>
                  <a:pt x="48514" y="6350"/>
                </a:moveTo>
                <a:cubicBezTo>
                  <a:pt x="56769" y="6350"/>
                  <a:pt x="63627" y="6730"/>
                  <a:pt x="68961" y="7365"/>
                </a:cubicBezTo>
                <a:cubicBezTo>
                  <a:pt x="74295" y="8000"/>
                  <a:pt x="78613" y="9016"/>
                  <a:pt x="81915" y="10286"/>
                </a:cubicBezTo>
                <a:cubicBezTo>
                  <a:pt x="85090" y="11429"/>
                  <a:pt x="87376" y="12953"/>
                  <a:pt x="88772" y="14731"/>
                </a:cubicBezTo>
                <a:cubicBezTo>
                  <a:pt x="90043" y="16509"/>
                  <a:pt x="90805" y="18541"/>
                  <a:pt x="90805" y="20827"/>
                </a:cubicBezTo>
                <a:lnTo>
                  <a:pt x="90805" y="461124"/>
                </a:lnTo>
                <a:cubicBezTo>
                  <a:pt x="90805" y="463359"/>
                  <a:pt x="90043" y="465315"/>
                  <a:pt x="88772" y="466978"/>
                </a:cubicBezTo>
                <a:cubicBezTo>
                  <a:pt x="87376" y="468655"/>
                  <a:pt x="85090" y="470051"/>
                  <a:pt x="81915" y="471169"/>
                </a:cubicBezTo>
                <a:cubicBezTo>
                  <a:pt x="78613" y="472287"/>
                  <a:pt x="74295" y="473125"/>
                  <a:pt x="68961" y="473684"/>
                </a:cubicBezTo>
                <a:cubicBezTo>
                  <a:pt x="63627" y="474243"/>
                  <a:pt x="56769" y="474522"/>
                  <a:pt x="48514" y="474522"/>
                </a:cubicBezTo>
                <a:cubicBezTo>
                  <a:pt x="40259" y="474522"/>
                  <a:pt x="33528" y="474243"/>
                  <a:pt x="28067" y="473684"/>
                </a:cubicBezTo>
                <a:cubicBezTo>
                  <a:pt x="22732" y="473125"/>
                  <a:pt x="18415" y="472287"/>
                  <a:pt x="15240" y="471169"/>
                </a:cubicBezTo>
                <a:cubicBezTo>
                  <a:pt x="11938" y="470051"/>
                  <a:pt x="9652" y="468655"/>
                  <a:pt x="8382" y="466978"/>
                </a:cubicBezTo>
                <a:cubicBezTo>
                  <a:pt x="6985" y="465315"/>
                  <a:pt x="6350" y="463359"/>
                  <a:pt x="6350" y="461124"/>
                </a:cubicBezTo>
                <a:lnTo>
                  <a:pt x="6350" y="20827"/>
                </a:lnTo>
                <a:cubicBezTo>
                  <a:pt x="6350" y="18541"/>
                  <a:pt x="6985" y="16509"/>
                  <a:pt x="8382" y="14731"/>
                </a:cubicBezTo>
                <a:cubicBezTo>
                  <a:pt x="9652" y="12953"/>
                  <a:pt x="11938" y="11429"/>
                  <a:pt x="15240" y="10286"/>
                </a:cubicBezTo>
                <a:cubicBezTo>
                  <a:pt x="18415" y="9016"/>
                  <a:pt x="22732" y="8000"/>
                  <a:pt x="28067" y="7365"/>
                </a:cubicBezTo>
                <a:cubicBezTo>
                  <a:pt x="33528" y="6730"/>
                  <a:pt x="40259" y="6350"/>
                  <a:pt x="4851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6270498" y="6090285"/>
            <a:ext cx="410209" cy="448716"/>
          </a:xfrm>
          <a:custGeom>
            <a:avLst/>
            <a:gdLst>
              <a:gd name="connsiteX0" fmla="*/ 209295 w 410209"/>
              <a:gd name="connsiteY0" fmla="*/ 0 h 448716"/>
              <a:gd name="connsiteX1" fmla="*/ 296163 w 410209"/>
              <a:gd name="connsiteY1" fmla="*/ 13055 h 448716"/>
              <a:gd name="connsiteX2" fmla="*/ 359156 w 410209"/>
              <a:gd name="connsiteY2" fmla="*/ 53238 h 448716"/>
              <a:gd name="connsiteX3" fmla="*/ 397256 w 410209"/>
              <a:gd name="connsiteY3" fmla="*/ 121716 h 448716"/>
              <a:gd name="connsiteX4" fmla="*/ 410209 w 410209"/>
              <a:gd name="connsiteY4" fmla="*/ 219329 h 448716"/>
              <a:gd name="connsiteX5" fmla="*/ 396748 w 410209"/>
              <a:gd name="connsiteY5" fmla="*/ 315772 h 448716"/>
              <a:gd name="connsiteX6" fmla="*/ 356996 w 410209"/>
              <a:gd name="connsiteY6" fmla="*/ 387934 h 448716"/>
              <a:gd name="connsiteX7" fmla="*/ 291464 w 410209"/>
              <a:gd name="connsiteY7" fmla="*/ 433146 h 448716"/>
              <a:gd name="connsiteX8" fmla="*/ 201167 w 410209"/>
              <a:gd name="connsiteY8" fmla="*/ 448716 h 448716"/>
              <a:gd name="connsiteX9" fmla="*/ 113029 w 410209"/>
              <a:gd name="connsiteY9" fmla="*/ 435483 h 448716"/>
              <a:gd name="connsiteX10" fmla="*/ 50164 w 410209"/>
              <a:gd name="connsiteY10" fmla="*/ 395135 h 448716"/>
              <a:gd name="connsiteX11" fmla="*/ 12572 w 410209"/>
              <a:gd name="connsiteY11" fmla="*/ 326161 h 448716"/>
              <a:gd name="connsiteX12" fmla="*/ 0 w 410209"/>
              <a:gd name="connsiteY12" fmla="*/ 227038 h 448716"/>
              <a:gd name="connsiteX13" fmla="*/ 13334 w 410209"/>
              <a:gd name="connsiteY13" fmla="*/ 132435 h 448716"/>
              <a:gd name="connsiteX14" fmla="*/ 53212 w 410209"/>
              <a:gd name="connsiteY14" fmla="*/ 60947 h 448716"/>
              <a:gd name="connsiteX15" fmla="*/ 118744 w 410209"/>
              <a:gd name="connsiteY15" fmla="*/ 15735 h 448716"/>
              <a:gd name="connsiteX16" fmla="*/ 209295 w 410209"/>
              <a:gd name="connsiteY16" fmla="*/ 0 h 44871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</a:cxnLst>
            <a:rect l="l" t="t" r="r" b="b"/>
            <a:pathLst>
              <a:path w="410209" h="448716">
                <a:moveTo>
                  <a:pt x="209295" y="0"/>
                </a:moveTo>
                <a:cubicBezTo>
                  <a:pt x="242061" y="0"/>
                  <a:pt x="271017" y="4356"/>
                  <a:pt x="296163" y="13055"/>
                </a:cubicBezTo>
                <a:cubicBezTo>
                  <a:pt x="321309" y="21768"/>
                  <a:pt x="342264" y="35153"/>
                  <a:pt x="359156" y="53238"/>
                </a:cubicBezTo>
                <a:cubicBezTo>
                  <a:pt x="375919" y="71323"/>
                  <a:pt x="388746" y="94145"/>
                  <a:pt x="397256" y="121716"/>
                </a:cubicBezTo>
                <a:cubicBezTo>
                  <a:pt x="405891" y="149288"/>
                  <a:pt x="410209" y="181826"/>
                  <a:pt x="410209" y="219329"/>
                </a:cubicBezTo>
                <a:cubicBezTo>
                  <a:pt x="410209" y="255270"/>
                  <a:pt x="405764" y="287426"/>
                  <a:pt x="396748" y="315772"/>
                </a:cubicBezTo>
                <a:cubicBezTo>
                  <a:pt x="387858" y="344132"/>
                  <a:pt x="374523" y="368186"/>
                  <a:pt x="356996" y="387934"/>
                </a:cubicBezTo>
                <a:cubicBezTo>
                  <a:pt x="339344" y="407695"/>
                  <a:pt x="317499" y="422757"/>
                  <a:pt x="291464" y="433146"/>
                </a:cubicBezTo>
                <a:cubicBezTo>
                  <a:pt x="265429" y="443522"/>
                  <a:pt x="235330" y="448716"/>
                  <a:pt x="201167" y="448716"/>
                </a:cubicBezTo>
                <a:cubicBezTo>
                  <a:pt x="167512" y="448716"/>
                  <a:pt x="138048" y="444309"/>
                  <a:pt x="113029" y="435483"/>
                </a:cubicBezTo>
                <a:cubicBezTo>
                  <a:pt x="87883" y="426669"/>
                  <a:pt x="66928" y="413219"/>
                  <a:pt x="50164" y="395135"/>
                </a:cubicBezTo>
                <a:cubicBezTo>
                  <a:pt x="33400" y="377050"/>
                  <a:pt x="20954" y="354063"/>
                  <a:pt x="12572" y="326161"/>
                </a:cubicBezTo>
                <a:cubicBezTo>
                  <a:pt x="4190" y="298246"/>
                  <a:pt x="0" y="265214"/>
                  <a:pt x="0" y="227038"/>
                </a:cubicBezTo>
                <a:cubicBezTo>
                  <a:pt x="0" y="191985"/>
                  <a:pt x="4444" y="160451"/>
                  <a:pt x="13334" y="132435"/>
                </a:cubicBezTo>
                <a:cubicBezTo>
                  <a:pt x="22351" y="104419"/>
                  <a:pt x="35559" y="80594"/>
                  <a:pt x="53212" y="60947"/>
                </a:cubicBezTo>
                <a:cubicBezTo>
                  <a:pt x="70865" y="41300"/>
                  <a:pt x="92709" y="26225"/>
                  <a:pt x="118744" y="15735"/>
                </a:cubicBezTo>
                <a:cubicBezTo>
                  <a:pt x="144652" y="5245"/>
                  <a:pt x="174878" y="0"/>
                  <a:pt x="209295" y="0"/>
                </a:cubicBezTo>
              </a:path>
            </a:pathLst>
          </a:custGeom>
          <a:solidFill>
            <a:srgbClr val="F4F1E3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8797163" y="6076556"/>
            <a:ext cx="97154" cy="88404"/>
          </a:xfrm>
          <a:custGeom>
            <a:avLst/>
            <a:gdLst>
              <a:gd name="connsiteX0" fmla="*/ 48894 w 97154"/>
              <a:gd name="connsiteY0" fmla="*/ 0 h 88404"/>
              <a:gd name="connsiteX1" fmla="*/ 87121 w 97154"/>
              <a:gd name="connsiteY1" fmla="*/ 9537 h 88404"/>
              <a:gd name="connsiteX2" fmla="*/ 97154 w 97154"/>
              <a:gd name="connsiteY2" fmla="*/ 43535 h 88404"/>
              <a:gd name="connsiteX3" fmla="*/ 86741 w 97154"/>
              <a:gd name="connsiteY3" fmla="*/ 78689 h 88404"/>
              <a:gd name="connsiteX4" fmla="*/ 48260 w 97154"/>
              <a:gd name="connsiteY4" fmla="*/ 88404 h 88404"/>
              <a:gd name="connsiteX5" fmla="*/ 9906 w 97154"/>
              <a:gd name="connsiteY5" fmla="*/ 79019 h 88404"/>
              <a:gd name="connsiteX6" fmla="*/ 0 w 97154"/>
              <a:gd name="connsiteY6" fmla="*/ 45199 h 88404"/>
              <a:gd name="connsiteX7" fmla="*/ 10160 w 97154"/>
              <a:gd name="connsiteY7" fmla="*/ 9880 h 88404"/>
              <a:gd name="connsiteX8" fmla="*/ 48894 w 97154"/>
              <a:gd name="connsiteY8" fmla="*/ 0 h 884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97154" h="88404">
                <a:moveTo>
                  <a:pt x="48894" y="0"/>
                </a:moveTo>
                <a:cubicBezTo>
                  <a:pt x="67691" y="0"/>
                  <a:pt x="80391" y="3175"/>
                  <a:pt x="87121" y="9537"/>
                </a:cubicBezTo>
                <a:cubicBezTo>
                  <a:pt x="93726" y="15900"/>
                  <a:pt x="97154" y="27228"/>
                  <a:pt x="97154" y="43535"/>
                </a:cubicBezTo>
                <a:cubicBezTo>
                  <a:pt x="97154" y="60490"/>
                  <a:pt x="93598" y="72212"/>
                  <a:pt x="86741" y="78689"/>
                </a:cubicBezTo>
                <a:cubicBezTo>
                  <a:pt x="79756" y="85166"/>
                  <a:pt x="66929" y="88404"/>
                  <a:pt x="48260" y="88404"/>
                </a:cubicBezTo>
                <a:cubicBezTo>
                  <a:pt x="29210" y="88404"/>
                  <a:pt x="16510" y="85280"/>
                  <a:pt x="9906" y="79019"/>
                </a:cubicBezTo>
                <a:cubicBezTo>
                  <a:pt x="3302" y="72771"/>
                  <a:pt x="0" y="61506"/>
                  <a:pt x="0" y="45199"/>
                </a:cubicBezTo>
                <a:cubicBezTo>
                  <a:pt x="0" y="28232"/>
                  <a:pt x="3429" y="16459"/>
                  <a:pt x="10160" y="9880"/>
                </a:cubicBezTo>
                <a:cubicBezTo>
                  <a:pt x="17018" y="3289"/>
                  <a:pt x="29971" y="0"/>
                  <a:pt x="48894" y="0"/>
                </a:cubicBezTo>
              </a:path>
            </a:pathLst>
          </a:custGeom>
          <a:solidFill>
            <a:srgbClr val="F4F1E3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8436229" y="6065164"/>
            <a:ext cx="285368" cy="468147"/>
          </a:xfrm>
          <a:custGeom>
            <a:avLst/>
            <a:gdLst>
              <a:gd name="connsiteX0" fmla="*/ 42164 w 285368"/>
              <a:gd name="connsiteY0" fmla="*/ 0 h 468147"/>
              <a:gd name="connsiteX1" fmla="*/ 62610 w 285368"/>
              <a:gd name="connsiteY1" fmla="*/ 1003 h 468147"/>
              <a:gd name="connsiteX2" fmla="*/ 75565 w 285368"/>
              <a:gd name="connsiteY2" fmla="*/ 3861 h 468147"/>
              <a:gd name="connsiteX3" fmla="*/ 82422 w 285368"/>
              <a:gd name="connsiteY3" fmla="*/ 8382 h 468147"/>
              <a:gd name="connsiteX4" fmla="*/ 84455 w 285368"/>
              <a:gd name="connsiteY4" fmla="*/ 14401 h 468147"/>
              <a:gd name="connsiteX5" fmla="*/ 84455 w 285368"/>
              <a:gd name="connsiteY5" fmla="*/ 179489 h 468147"/>
              <a:gd name="connsiteX6" fmla="*/ 128778 w 285368"/>
              <a:gd name="connsiteY6" fmla="*/ 147510 h 468147"/>
              <a:gd name="connsiteX7" fmla="*/ 175767 w 285368"/>
              <a:gd name="connsiteY7" fmla="*/ 136969 h 468147"/>
              <a:gd name="connsiteX8" fmla="*/ 227202 w 285368"/>
              <a:gd name="connsiteY8" fmla="*/ 147015 h 468147"/>
              <a:gd name="connsiteX9" fmla="*/ 260984 w 285368"/>
              <a:gd name="connsiteY9" fmla="*/ 174472 h 468147"/>
              <a:gd name="connsiteX10" fmla="*/ 279654 w 285368"/>
              <a:gd name="connsiteY10" fmla="*/ 215150 h 468147"/>
              <a:gd name="connsiteX11" fmla="*/ 285368 w 285368"/>
              <a:gd name="connsiteY11" fmla="*/ 271576 h 468147"/>
              <a:gd name="connsiteX12" fmla="*/ 285368 w 285368"/>
              <a:gd name="connsiteY12" fmla="*/ 454749 h 468147"/>
              <a:gd name="connsiteX13" fmla="*/ 283336 w 285368"/>
              <a:gd name="connsiteY13" fmla="*/ 460604 h 468147"/>
              <a:gd name="connsiteX14" fmla="*/ 276605 w 285368"/>
              <a:gd name="connsiteY14" fmla="*/ 464794 h 468147"/>
              <a:gd name="connsiteX15" fmla="*/ 263778 w 285368"/>
              <a:gd name="connsiteY15" fmla="*/ 467309 h 468147"/>
              <a:gd name="connsiteX16" fmla="*/ 243458 w 285368"/>
              <a:gd name="connsiteY16" fmla="*/ 468147 h 468147"/>
              <a:gd name="connsiteX17" fmla="*/ 222884 w 285368"/>
              <a:gd name="connsiteY17" fmla="*/ 467309 h 468147"/>
              <a:gd name="connsiteX18" fmla="*/ 209930 w 285368"/>
              <a:gd name="connsiteY18" fmla="*/ 464794 h 468147"/>
              <a:gd name="connsiteX19" fmla="*/ 203327 w 285368"/>
              <a:gd name="connsiteY19" fmla="*/ 460604 h 468147"/>
              <a:gd name="connsiteX20" fmla="*/ 201294 w 285368"/>
              <a:gd name="connsiteY20" fmla="*/ 454749 h 468147"/>
              <a:gd name="connsiteX21" fmla="*/ 201294 w 285368"/>
              <a:gd name="connsiteY21" fmla="*/ 284302 h 468147"/>
              <a:gd name="connsiteX22" fmla="*/ 198119 w 285368"/>
              <a:gd name="connsiteY22" fmla="*/ 250152 h 468147"/>
              <a:gd name="connsiteX23" fmla="*/ 188848 w 285368"/>
              <a:gd name="connsiteY23" fmla="*/ 228879 h 468147"/>
              <a:gd name="connsiteX24" fmla="*/ 173355 w 285368"/>
              <a:gd name="connsiteY24" fmla="*/ 215150 h 468147"/>
              <a:gd name="connsiteX25" fmla="*/ 151002 w 285368"/>
              <a:gd name="connsiteY25" fmla="*/ 210299 h 468147"/>
              <a:gd name="connsiteX26" fmla="*/ 118490 w 285368"/>
              <a:gd name="connsiteY26" fmla="*/ 222021 h 468147"/>
              <a:gd name="connsiteX27" fmla="*/ 84455 w 285368"/>
              <a:gd name="connsiteY27" fmla="*/ 256171 h 468147"/>
              <a:gd name="connsiteX28" fmla="*/ 84455 w 285368"/>
              <a:gd name="connsiteY28" fmla="*/ 454749 h 468147"/>
              <a:gd name="connsiteX29" fmla="*/ 82422 w 285368"/>
              <a:gd name="connsiteY29" fmla="*/ 460604 h 468147"/>
              <a:gd name="connsiteX30" fmla="*/ 75565 w 285368"/>
              <a:gd name="connsiteY30" fmla="*/ 464794 h 468147"/>
              <a:gd name="connsiteX31" fmla="*/ 62610 w 285368"/>
              <a:gd name="connsiteY31" fmla="*/ 467309 h 468147"/>
              <a:gd name="connsiteX32" fmla="*/ 42164 w 285368"/>
              <a:gd name="connsiteY32" fmla="*/ 468147 h 468147"/>
              <a:gd name="connsiteX33" fmla="*/ 21717 w 285368"/>
              <a:gd name="connsiteY33" fmla="*/ 467309 h 468147"/>
              <a:gd name="connsiteX34" fmla="*/ 8890 w 285368"/>
              <a:gd name="connsiteY34" fmla="*/ 464794 h 468147"/>
              <a:gd name="connsiteX35" fmla="*/ 2032 w 285368"/>
              <a:gd name="connsiteY35" fmla="*/ 460604 h 468147"/>
              <a:gd name="connsiteX36" fmla="*/ 0 w 285368"/>
              <a:gd name="connsiteY36" fmla="*/ 454749 h 468147"/>
              <a:gd name="connsiteX37" fmla="*/ 0 w 285368"/>
              <a:gd name="connsiteY37" fmla="*/ 14401 h 468147"/>
              <a:gd name="connsiteX38" fmla="*/ 2032 w 285368"/>
              <a:gd name="connsiteY38" fmla="*/ 8382 h 468147"/>
              <a:gd name="connsiteX39" fmla="*/ 8890 w 285368"/>
              <a:gd name="connsiteY39" fmla="*/ 3861 h 468147"/>
              <a:gd name="connsiteX40" fmla="*/ 21717 w 285368"/>
              <a:gd name="connsiteY40" fmla="*/ 1003 h 468147"/>
              <a:gd name="connsiteX41" fmla="*/ 42164 w 285368"/>
              <a:gd name="connsiteY41" fmla="*/ 0 h 46814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</a:cxnLst>
            <a:rect l="l" t="t" r="r" b="b"/>
            <a:pathLst>
              <a:path w="285368" h="468147">
                <a:moveTo>
                  <a:pt x="42164" y="0"/>
                </a:moveTo>
                <a:cubicBezTo>
                  <a:pt x="50418" y="0"/>
                  <a:pt x="57277" y="343"/>
                  <a:pt x="62610" y="1003"/>
                </a:cubicBezTo>
                <a:cubicBezTo>
                  <a:pt x="67944" y="1676"/>
                  <a:pt x="72263" y="2628"/>
                  <a:pt x="75565" y="3861"/>
                </a:cubicBezTo>
                <a:cubicBezTo>
                  <a:pt x="78740" y="5079"/>
                  <a:pt x="81025" y="6591"/>
                  <a:pt x="82422" y="8382"/>
                </a:cubicBezTo>
                <a:cubicBezTo>
                  <a:pt x="83692" y="10160"/>
                  <a:pt x="84455" y="12166"/>
                  <a:pt x="84455" y="14401"/>
                </a:cubicBezTo>
                <a:lnTo>
                  <a:pt x="84455" y="179489"/>
                </a:lnTo>
                <a:cubicBezTo>
                  <a:pt x="98932" y="165201"/>
                  <a:pt x="113665" y="154546"/>
                  <a:pt x="128778" y="147510"/>
                </a:cubicBezTo>
                <a:cubicBezTo>
                  <a:pt x="143890" y="140474"/>
                  <a:pt x="159511" y="136969"/>
                  <a:pt x="175767" y="136969"/>
                </a:cubicBezTo>
                <a:cubicBezTo>
                  <a:pt x="196088" y="136969"/>
                  <a:pt x="213232" y="140309"/>
                  <a:pt x="227202" y="147015"/>
                </a:cubicBezTo>
                <a:cubicBezTo>
                  <a:pt x="241172" y="153708"/>
                  <a:pt x="252475" y="162864"/>
                  <a:pt x="260984" y="174472"/>
                </a:cubicBezTo>
                <a:cubicBezTo>
                  <a:pt x="269620" y="186080"/>
                  <a:pt x="275844" y="199644"/>
                  <a:pt x="279654" y="215150"/>
                </a:cubicBezTo>
                <a:cubicBezTo>
                  <a:pt x="283464" y="230670"/>
                  <a:pt x="285368" y="249478"/>
                  <a:pt x="285368" y="271576"/>
                </a:cubicBezTo>
                <a:lnTo>
                  <a:pt x="285368" y="454749"/>
                </a:lnTo>
                <a:cubicBezTo>
                  <a:pt x="285368" y="456984"/>
                  <a:pt x="284606" y="458939"/>
                  <a:pt x="283336" y="460604"/>
                </a:cubicBezTo>
                <a:cubicBezTo>
                  <a:pt x="281940" y="462279"/>
                  <a:pt x="279780" y="463677"/>
                  <a:pt x="276605" y="464794"/>
                </a:cubicBezTo>
                <a:cubicBezTo>
                  <a:pt x="273430" y="465912"/>
                  <a:pt x="269240" y="466750"/>
                  <a:pt x="263778" y="467309"/>
                </a:cubicBezTo>
                <a:cubicBezTo>
                  <a:pt x="258190" y="467867"/>
                  <a:pt x="251459" y="468147"/>
                  <a:pt x="243458" y="468147"/>
                </a:cubicBezTo>
                <a:cubicBezTo>
                  <a:pt x="235204" y="468147"/>
                  <a:pt x="228345" y="467867"/>
                  <a:pt x="222884" y="467309"/>
                </a:cubicBezTo>
                <a:cubicBezTo>
                  <a:pt x="217423" y="466750"/>
                  <a:pt x="213105" y="465912"/>
                  <a:pt x="209930" y="464794"/>
                </a:cubicBezTo>
                <a:cubicBezTo>
                  <a:pt x="206882" y="463677"/>
                  <a:pt x="204596" y="462279"/>
                  <a:pt x="203327" y="460604"/>
                </a:cubicBezTo>
                <a:cubicBezTo>
                  <a:pt x="201929" y="458939"/>
                  <a:pt x="201294" y="456984"/>
                  <a:pt x="201294" y="454749"/>
                </a:cubicBezTo>
                <a:lnTo>
                  <a:pt x="201294" y="284302"/>
                </a:lnTo>
                <a:cubicBezTo>
                  <a:pt x="201294" y="269786"/>
                  <a:pt x="200152" y="258407"/>
                  <a:pt x="198119" y="250152"/>
                </a:cubicBezTo>
                <a:cubicBezTo>
                  <a:pt x="195960" y="241884"/>
                  <a:pt x="192913" y="234797"/>
                  <a:pt x="188848" y="228879"/>
                </a:cubicBezTo>
                <a:cubicBezTo>
                  <a:pt x="184911" y="222961"/>
                  <a:pt x="179705" y="218389"/>
                  <a:pt x="173355" y="215150"/>
                </a:cubicBezTo>
                <a:cubicBezTo>
                  <a:pt x="166878" y="211912"/>
                  <a:pt x="159511" y="210299"/>
                  <a:pt x="151002" y="210299"/>
                </a:cubicBezTo>
                <a:cubicBezTo>
                  <a:pt x="140334" y="210299"/>
                  <a:pt x="129540" y="214210"/>
                  <a:pt x="118490" y="222021"/>
                </a:cubicBezTo>
                <a:cubicBezTo>
                  <a:pt x="107568" y="229832"/>
                  <a:pt x="96265" y="241211"/>
                  <a:pt x="84455" y="256171"/>
                </a:cubicBezTo>
                <a:lnTo>
                  <a:pt x="84455" y="454749"/>
                </a:lnTo>
                <a:cubicBezTo>
                  <a:pt x="84455" y="456984"/>
                  <a:pt x="83692" y="458939"/>
                  <a:pt x="82422" y="460604"/>
                </a:cubicBezTo>
                <a:cubicBezTo>
                  <a:pt x="81025" y="462279"/>
                  <a:pt x="78740" y="463677"/>
                  <a:pt x="75565" y="464794"/>
                </a:cubicBezTo>
                <a:cubicBezTo>
                  <a:pt x="72263" y="465912"/>
                  <a:pt x="67944" y="466750"/>
                  <a:pt x="62610" y="467309"/>
                </a:cubicBezTo>
                <a:cubicBezTo>
                  <a:pt x="57277" y="467867"/>
                  <a:pt x="50418" y="468147"/>
                  <a:pt x="42164" y="468147"/>
                </a:cubicBezTo>
                <a:cubicBezTo>
                  <a:pt x="33908" y="468147"/>
                  <a:pt x="27178" y="467867"/>
                  <a:pt x="21717" y="467309"/>
                </a:cubicBezTo>
                <a:cubicBezTo>
                  <a:pt x="16382" y="466750"/>
                  <a:pt x="12065" y="465912"/>
                  <a:pt x="8890" y="464794"/>
                </a:cubicBezTo>
                <a:cubicBezTo>
                  <a:pt x="5588" y="463677"/>
                  <a:pt x="3302" y="462279"/>
                  <a:pt x="2032" y="460604"/>
                </a:cubicBezTo>
                <a:cubicBezTo>
                  <a:pt x="634" y="458939"/>
                  <a:pt x="0" y="456984"/>
                  <a:pt x="0" y="454749"/>
                </a:cubicBezTo>
                <a:lnTo>
                  <a:pt x="0" y="14401"/>
                </a:lnTo>
                <a:cubicBezTo>
                  <a:pt x="0" y="12166"/>
                  <a:pt x="634" y="10160"/>
                  <a:pt x="2032" y="8382"/>
                </a:cubicBezTo>
                <a:cubicBezTo>
                  <a:pt x="3302" y="6591"/>
                  <a:pt x="5588" y="5079"/>
                  <a:pt x="8890" y="3861"/>
                </a:cubicBezTo>
                <a:cubicBezTo>
                  <a:pt x="12065" y="2628"/>
                  <a:pt x="16382" y="1676"/>
                  <a:pt x="21717" y="1003"/>
                </a:cubicBezTo>
                <a:cubicBezTo>
                  <a:pt x="27178" y="343"/>
                  <a:pt x="33908" y="0"/>
                  <a:pt x="42164" y="0"/>
                </a:cubicBezTo>
              </a:path>
            </a:pathLst>
          </a:custGeom>
          <a:solidFill>
            <a:srgbClr val="F4F1E3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7899781" y="6065164"/>
            <a:ext cx="84454" cy="468147"/>
          </a:xfrm>
          <a:custGeom>
            <a:avLst/>
            <a:gdLst>
              <a:gd name="connsiteX0" fmla="*/ 42163 w 84454"/>
              <a:gd name="connsiteY0" fmla="*/ 0 h 468147"/>
              <a:gd name="connsiteX1" fmla="*/ 62610 w 84454"/>
              <a:gd name="connsiteY1" fmla="*/ 1003 h 468147"/>
              <a:gd name="connsiteX2" fmla="*/ 75565 w 84454"/>
              <a:gd name="connsiteY2" fmla="*/ 3861 h 468147"/>
              <a:gd name="connsiteX3" fmla="*/ 82422 w 84454"/>
              <a:gd name="connsiteY3" fmla="*/ 8382 h 468147"/>
              <a:gd name="connsiteX4" fmla="*/ 84454 w 84454"/>
              <a:gd name="connsiteY4" fmla="*/ 14401 h 468147"/>
              <a:gd name="connsiteX5" fmla="*/ 84454 w 84454"/>
              <a:gd name="connsiteY5" fmla="*/ 454749 h 468147"/>
              <a:gd name="connsiteX6" fmla="*/ 82422 w 84454"/>
              <a:gd name="connsiteY6" fmla="*/ 460604 h 468147"/>
              <a:gd name="connsiteX7" fmla="*/ 75565 w 84454"/>
              <a:gd name="connsiteY7" fmla="*/ 464794 h 468147"/>
              <a:gd name="connsiteX8" fmla="*/ 62610 w 84454"/>
              <a:gd name="connsiteY8" fmla="*/ 467309 h 468147"/>
              <a:gd name="connsiteX9" fmla="*/ 42163 w 84454"/>
              <a:gd name="connsiteY9" fmla="*/ 468147 h 468147"/>
              <a:gd name="connsiteX10" fmla="*/ 21716 w 84454"/>
              <a:gd name="connsiteY10" fmla="*/ 467309 h 468147"/>
              <a:gd name="connsiteX11" fmla="*/ 8890 w 84454"/>
              <a:gd name="connsiteY11" fmla="*/ 464794 h 468147"/>
              <a:gd name="connsiteX12" fmla="*/ 2031 w 84454"/>
              <a:gd name="connsiteY12" fmla="*/ 460604 h 468147"/>
              <a:gd name="connsiteX13" fmla="*/ 0 w 84454"/>
              <a:gd name="connsiteY13" fmla="*/ 454749 h 468147"/>
              <a:gd name="connsiteX14" fmla="*/ 0 w 84454"/>
              <a:gd name="connsiteY14" fmla="*/ 14401 h 468147"/>
              <a:gd name="connsiteX15" fmla="*/ 2031 w 84454"/>
              <a:gd name="connsiteY15" fmla="*/ 8382 h 468147"/>
              <a:gd name="connsiteX16" fmla="*/ 8890 w 84454"/>
              <a:gd name="connsiteY16" fmla="*/ 3861 h 468147"/>
              <a:gd name="connsiteX17" fmla="*/ 21716 w 84454"/>
              <a:gd name="connsiteY17" fmla="*/ 1003 h 468147"/>
              <a:gd name="connsiteX18" fmla="*/ 42163 w 84454"/>
              <a:gd name="connsiteY18" fmla="*/ 0 h 46814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</a:cxnLst>
            <a:rect l="l" t="t" r="r" b="b"/>
            <a:pathLst>
              <a:path w="84454" h="468147">
                <a:moveTo>
                  <a:pt x="42163" y="0"/>
                </a:moveTo>
                <a:cubicBezTo>
                  <a:pt x="50418" y="0"/>
                  <a:pt x="57276" y="343"/>
                  <a:pt x="62610" y="1003"/>
                </a:cubicBezTo>
                <a:cubicBezTo>
                  <a:pt x="67944" y="1676"/>
                  <a:pt x="72263" y="2628"/>
                  <a:pt x="75565" y="3861"/>
                </a:cubicBezTo>
                <a:cubicBezTo>
                  <a:pt x="78740" y="5079"/>
                  <a:pt x="81026" y="6591"/>
                  <a:pt x="82422" y="8382"/>
                </a:cubicBezTo>
                <a:cubicBezTo>
                  <a:pt x="83692" y="10160"/>
                  <a:pt x="84454" y="12166"/>
                  <a:pt x="84454" y="14401"/>
                </a:cubicBezTo>
                <a:lnTo>
                  <a:pt x="84454" y="454749"/>
                </a:lnTo>
                <a:cubicBezTo>
                  <a:pt x="84454" y="456984"/>
                  <a:pt x="83692" y="458939"/>
                  <a:pt x="82422" y="460604"/>
                </a:cubicBezTo>
                <a:cubicBezTo>
                  <a:pt x="81026" y="462279"/>
                  <a:pt x="78740" y="463677"/>
                  <a:pt x="75565" y="464794"/>
                </a:cubicBezTo>
                <a:cubicBezTo>
                  <a:pt x="72263" y="465912"/>
                  <a:pt x="67944" y="466750"/>
                  <a:pt x="62610" y="467309"/>
                </a:cubicBezTo>
                <a:cubicBezTo>
                  <a:pt x="57276" y="467867"/>
                  <a:pt x="50418" y="468147"/>
                  <a:pt x="42163" y="468147"/>
                </a:cubicBezTo>
                <a:cubicBezTo>
                  <a:pt x="33908" y="468147"/>
                  <a:pt x="27177" y="467867"/>
                  <a:pt x="21716" y="467309"/>
                </a:cubicBezTo>
                <a:cubicBezTo>
                  <a:pt x="16382" y="466750"/>
                  <a:pt x="12065" y="465912"/>
                  <a:pt x="8890" y="464794"/>
                </a:cubicBezTo>
                <a:cubicBezTo>
                  <a:pt x="5588" y="463677"/>
                  <a:pt x="3302" y="462279"/>
                  <a:pt x="2031" y="460604"/>
                </a:cubicBezTo>
                <a:cubicBezTo>
                  <a:pt x="634" y="458939"/>
                  <a:pt x="0" y="456984"/>
                  <a:pt x="0" y="454749"/>
                </a:cubicBezTo>
                <a:lnTo>
                  <a:pt x="0" y="14401"/>
                </a:lnTo>
                <a:cubicBezTo>
                  <a:pt x="0" y="12166"/>
                  <a:pt x="634" y="10160"/>
                  <a:pt x="2031" y="8382"/>
                </a:cubicBezTo>
                <a:cubicBezTo>
                  <a:pt x="3302" y="6591"/>
                  <a:pt x="5588" y="5079"/>
                  <a:pt x="8890" y="3861"/>
                </a:cubicBezTo>
                <a:cubicBezTo>
                  <a:pt x="12065" y="2628"/>
                  <a:pt x="16382" y="1676"/>
                  <a:pt x="21716" y="1003"/>
                </a:cubicBezTo>
                <a:cubicBezTo>
                  <a:pt x="27177" y="343"/>
                  <a:pt x="33908" y="0"/>
                  <a:pt x="42163" y="0"/>
                </a:cubicBezTo>
              </a:path>
            </a:pathLst>
          </a:custGeom>
          <a:solidFill>
            <a:srgbClr val="F4F1E3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6715379" y="6062484"/>
            <a:ext cx="213994" cy="470827"/>
          </a:xfrm>
          <a:custGeom>
            <a:avLst/>
            <a:gdLst>
              <a:gd name="connsiteX0" fmla="*/ 155067 w 213994"/>
              <a:gd name="connsiteY0" fmla="*/ 0 h 470827"/>
              <a:gd name="connsiteX1" fmla="*/ 179832 w 213994"/>
              <a:gd name="connsiteY1" fmla="*/ 2184 h 470827"/>
              <a:gd name="connsiteX2" fmla="*/ 198246 w 213994"/>
              <a:gd name="connsiteY2" fmla="*/ 6870 h 470827"/>
              <a:gd name="connsiteX3" fmla="*/ 207264 w 213994"/>
              <a:gd name="connsiteY3" fmla="*/ 11557 h 470827"/>
              <a:gd name="connsiteX4" fmla="*/ 211073 w 213994"/>
              <a:gd name="connsiteY4" fmla="*/ 17919 h 470827"/>
              <a:gd name="connsiteX5" fmla="*/ 213232 w 213994"/>
              <a:gd name="connsiteY5" fmla="*/ 28638 h 470827"/>
              <a:gd name="connsiteX6" fmla="*/ 213994 w 213994"/>
              <a:gd name="connsiteY6" fmla="*/ 44881 h 470827"/>
              <a:gd name="connsiteX7" fmla="*/ 213232 w 213994"/>
              <a:gd name="connsiteY7" fmla="*/ 60452 h 470827"/>
              <a:gd name="connsiteX8" fmla="*/ 211328 w 213994"/>
              <a:gd name="connsiteY8" fmla="*/ 69494 h 470827"/>
              <a:gd name="connsiteX9" fmla="*/ 208279 w 213994"/>
              <a:gd name="connsiteY9" fmla="*/ 73837 h 470827"/>
              <a:gd name="connsiteX10" fmla="*/ 204596 w 213994"/>
              <a:gd name="connsiteY10" fmla="*/ 75019 h 470827"/>
              <a:gd name="connsiteX11" fmla="*/ 199390 w 213994"/>
              <a:gd name="connsiteY11" fmla="*/ 73837 h 470827"/>
              <a:gd name="connsiteX12" fmla="*/ 192405 w 213994"/>
              <a:gd name="connsiteY12" fmla="*/ 71335 h 470827"/>
              <a:gd name="connsiteX13" fmla="*/ 182498 w 213994"/>
              <a:gd name="connsiteY13" fmla="*/ 68821 h 470827"/>
              <a:gd name="connsiteX14" fmla="*/ 169036 w 213994"/>
              <a:gd name="connsiteY14" fmla="*/ 67652 h 470827"/>
              <a:gd name="connsiteX15" fmla="*/ 153542 w 213994"/>
              <a:gd name="connsiteY15" fmla="*/ 70497 h 470827"/>
              <a:gd name="connsiteX16" fmla="*/ 142620 w 213994"/>
              <a:gd name="connsiteY16" fmla="*/ 79540 h 470827"/>
              <a:gd name="connsiteX17" fmla="*/ 136270 w 213994"/>
              <a:gd name="connsiteY17" fmla="*/ 95605 h 470827"/>
              <a:gd name="connsiteX18" fmla="*/ 134238 w 213994"/>
              <a:gd name="connsiteY18" fmla="*/ 119888 h 470827"/>
              <a:gd name="connsiteX19" fmla="*/ 134238 w 213994"/>
              <a:gd name="connsiteY19" fmla="*/ 147345 h 470827"/>
              <a:gd name="connsiteX20" fmla="*/ 188848 w 213994"/>
              <a:gd name="connsiteY20" fmla="*/ 147345 h 470827"/>
              <a:gd name="connsiteX21" fmla="*/ 194309 w 213994"/>
              <a:gd name="connsiteY21" fmla="*/ 149021 h 470827"/>
              <a:gd name="connsiteX22" fmla="*/ 198501 w 213994"/>
              <a:gd name="connsiteY22" fmla="*/ 154546 h 470827"/>
              <a:gd name="connsiteX23" fmla="*/ 201040 w 213994"/>
              <a:gd name="connsiteY23" fmla="*/ 165087 h 470827"/>
              <a:gd name="connsiteX24" fmla="*/ 201929 w 213994"/>
              <a:gd name="connsiteY24" fmla="*/ 181495 h 470827"/>
              <a:gd name="connsiteX25" fmla="*/ 198501 w 213994"/>
              <a:gd name="connsiteY25" fmla="*/ 207784 h 470827"/>
              <a:gd name="connsiteX26" fmla="*/ 188848 w 213994"/>
              <a:gd name="connsiteY26" fmla="*/ 215658 h 470827"/>
              <a:gd name="connsiteX27" fmla="*/ 134238 w 213994"/>
              <a:gd name="connsiteY27" fmla="*/ 215658 h 470827"/>
              <a:gd name="connsiteX28" fmla="*/ 134238 w 213994"/>
              <a:gd name="connsiteY28" fmla="*/ 457429 h 470827"/>
              <a:gd name="connsiteX29" fmla="*/ 132206 w 213994"/>
              <a:gd name="connsiteY29" fmla="*/ 463283 h 470827"/>
              <a:gd name="connsiteX30" fmla="*/ 125602 w 213994"/>
              <a:gd name="connsiteY30" fmla="*/ 467474 h 470827"/>
              <a:gd name="connsiteX31" fmla="*/ 112521 w 213994"/>
              <a:gd name="connsiteY31" fmla="*/ 469988 h 470827"/>
              <a:gd name="connsiteX32" fmla="*/ 92075 w 213994"/>
              <a:gd name="connsiteY32" fmla="*/ 470827 h 470827"/>
              <a:gd name="connsiteX33" fmla="*/ 71755 w 213994"/>
              <a:gd name="connsiteY33" fmla="*/ 469988 h 470827"/>
              <a:gd name="connsiteX34" fmla="*/ 58801 w 213994"/>
              <a:gd name="connsiteY34" fmla="*/ 467474 h 470827"/>
              <a:gd name="connsiteX35" fmla="*/ 52069 w 213994"/>
              <a:gd name="connsiteY35" fmla="*/ 463283 h 470827"/>
              <a:gd name="connsiteX36" fmla="*/ 50165 w 213994"/>
              <a:gd name="connsiteY36" fmla="*/ 457429 h 470827"/>
              <a:gd name="connsiteX37" fmla="*/ 50165 w 213994"/>
              <a:gd name="connsiteY37" fmla="*/ 215658 h 470827"/>
              <a:gd name="connsiteX38" fmla="*/ 12700 w 213994"/>
              <a:gd name="connsiteY38" fmla="*/ 215658 h 470827"/>
              <a:gd name="connsiteX39" fmla="*/ 3175 w 213994"/>
              <a:gd name="connsiteY39" fmla="*/ 207784 h 470827"/>
              <a:gd name="connsiteX40" fmla="*/ 0 w 213994"/>
              <a:gd name="connsiteY40" fmla="*/ 181495 h 470827"/>
              <a:gd name="connsiteX41" fmla="*/ 761 w 213994"/>
              <a:gd name="connsiteY41" fmla="*/ 165087 h 470827"/>
              <a:gd name="connsiteX42" fmla="*/ 3175 w 213994"/>
              <a:gd name="connsiteY42" fmla="*/ 154546 h 470827"/>
              <a:gd name="connsiteX43" fmla="*/ 7111 w 213994"/>
              <a:gd name="connsiteY43" fmla="*/ 149021 h 470827"/>
              <a:gd name="connsiteX44" fmla="*/ 13080 w 213994"/>
              <a:gd name="connsiteY44" fmla="*/ 147345 h 470827"/>
              <a:gd name="connsiteX45" fmla="*/ 50165 w 213994"/>
              <a:gd name="connsiteY45" fmla="*/ 147345 h 470827"/>
              <a:gd name="connsiteX46" fmla="*/ 50165 w 213994"/>
              <a:gd name="connsiteY46" fmla="*/ 122224 h 470827"/>
              <a:gd name="connsiteX47" fmla="*/ 56260 w 213994"/>
              <a:gd name="connsiteY47" fmla="*/ 68821 h 470827"/>
              <a:gd name="connsiteX48" fmla="*/ 75183 w 213994"/>
              <a:gd name="connsiteY48" fmla="*/ 30645 h 470827"/>
              <a:gd name="connsiteX49" fmla="*/ 107950 w 213994"/>
              <a:gd name="connsiteY49" fmla="*/ 7709 h 470827"/>
              <a:gd name="connsiteX50" fmla="*/ 155067 w 213994"/>
              <a:gd name="connsiteY50" fmla="*/ 0 h 47082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</a:cxnLst>
            <a:rect l="l" t="t" r="r" b="b"/>
            <a:pathLst>
              <a:path w="213994" h="470827">
                <a:moveTo>
                  <a:pt x="155067" y="0"/>
                </a:moveTo>
                <a:cubicBezTo>
                  <a:pt x="163702" y="0"/>
                  <a:pt x="171957" y="736"/>
                  <a:pt x="179832" y="2184"/>
                </a:cubicBezTo>
                <a:cubicBezTo>
                  <a:pt x="187578" y="3632"/>
                  <a:pt x="193802" y="5194"/>
                  <a:pt x="198246" y="6870"/>
                </a:cubicBezTo>
                <a:cubicBezTo>
                  <a:pt x="202692" y="8547"/>
                  <a:pt x="205740" y="10109"/>
                  <a:pt x="207264" y="11557"/>
                </a:cubicBezTo>
                <a:cubicBezTo>
                  <a:pt x="208788" y="13005"/>
                  <a:pt x="210057" y="15125"/>
                  <a:pt x="211073" y="17919"/>
                </a:cubicBezTo>
                <a:cubicBezTo>
                  <a:pt x="212090" y="20713"/>
                  <a:pt x="212852" y="24282"/>
                  <a:pt x="213232" y="28638"/>
                </a:cubicBezTo>
                <a:cubicBezTo>
                  <a:pt x="213740" y="32994"/>
                  <a:pt x="213994" y="38405"/>
                  <a:pt x="213994" y="44881"/>
                </a:cubicBezTo>
                <a:cubicBezTo>
                  <a:pt x="213994" y="51346"/>
                  <a:pt x="213740" y="56540"/>
                  <a:pt x="213232" y="60452"/>
                </a:cubicBezTo>
                <a:cubicBezTo>
                  <a:pt x="212852" y="64351"/>
                  <a:pt x="212217" y="67373"/>
                  <a:pt x="211328" y="69494"/>
                </a:cubicBezTo>
                <a:cubicBezTo>
                  <a:pt x="210438" y="71615"/>
                  <a:pt x="209422" y="73063"/>
                  <a:pt x="208279" y="73837"/>
                </a:cubicBezTo>
                <a:cubicBezTo>
                  <a:pt x="207136" y="74625"/>
                  <a:pt x="205867" y="75019"/>
                  <a:pt x="204596" y="75019"/>
                </a:cubicBezTo>
                <a:cubicBezTo>
                  <a:pt x="203072" y="75019"/>
                  <a:pt x="201294" y="74625"/>
                  <a:pt x="199390" y="73837"/>
                </a:cubicBezTo>
                <a:cubicBezTo>
                  <a:pt x="197484" y="73063"/>
                  <a:pt x="195198" y="72225"/>
                  <a:pt x="192405" y="71335"/>
                </a:cubicBezTo>
                <a:cubicBezTo>
                  <a:pt x="189610" y="70434"/>
                  <a:pt x="186308" y="69596"/>
                  <a:pt x="182498" y="68821"/>
                </a:cubicBezTo>
                <a:cubicBezTo>
                  <a:pt x="178688" y="68033"/>
                  <a:pt x="174244" y="67652"/>
                  <a:pt x="169036" y="67652"/>
                </a:cubicBezTo>
                <a:cubicBezTo>
                  <a:pt x="163067" y="67652"/>
                  <a:pt x="157860" y="68592"/>
                  <a:pt x="153542" y="70497"/>
                </a:cubicBezTo>
                <a:cubicBezTo>
                  <a:pt x="149097" y="72390"/>
                  <a:pt x="145542" y="75400"/>
                  <a:pt x="142620" y="79540"/>
                </a:cubicBezTo>
                <a:cubicBezTo>
                  <a:pt x="139700" y="83667"/>
                  <a:pt x="137540" y="89027"/>
                  <a:pt x="136270" y="95605"/>
                </a:cubicBezTo>
                <a:cubicBezTo>
                  <a:pt x="134873" y="102196"/>
                  <a:pt x="134238" y="110286"/>
                  <a:pt x="134238" y="119888"/>
                </a:cubicBezTo>
                <a:lnTo>
                  <a:pt x="134238" y="147345"/>
                </a:lnTo>
                <a:lnTo>
                  <a:pt x="188848" y="147345"/>
                </a:lnTo>
                <a:cubicBezTo>
                  <a:pt x="190880" y="147345"/>
                  <a:pt x="192658" y="147904"/>
                  <a:pt x="194309" y="149021"/>
                </a:cubicBezTo>
                <a:cubicBezTo>
                  <a:pt x="196088" y="150139"/>
                  <a:pt x="197484" y="151981"/>
                  <a:pt x="198501" y="154546"/>
                </a:cubicBezTo>
                <a:cubicBezTo>
                  <a:pt x="199644" y="157111"/>
                  <a:pt x="200532" y="160629"/>
                  <a:pt x="201040" y="165087"/>
                </a:cubicBezTo>
                <a:cubicBezTo>
                  <a:pt x="201675" y="169557"/>
                  <a:pt x="201929" y="175031"/>
                  <a:pt x="201929" y="181495"/>
                </a:cubicBezTo>
                <a:cubicBezTo>
                  <a:pt x="201929" y="193776"/>
                  <a:pt x="200786" y="202539"/>
                  <a:pt x="198501" y="207784"/>
                </a:cubicBezTo>
                <a:cubicBezTo>
                  <a:pt x="196342" y="213030"/>
                  <a:pt x="193040" y="215658"/>
                  <a:pt x="188848" y="215658"/>
                </a:cubicBezTo>
                <a:lnTo>
                  <a:pt x="134238" y="215658"/>
                </a:lnTo>
                <a:lnTo>
                  <a:pt x="134238" y="457429"/>
                </a:lnTo>
                <a:cubicBezTo>
                  <a:pt x="134238" y="459663"/>
                  <a:pt x="133604" y="461619"/>
                  <a:pt x="132206" y="463283"/>
                </a:cubicBezTo>
                <a:cubicBezTo>
                  <a:pt x="130936" y="464959"/>
                  <a:pt x="128651" y="466357"/>
                  <a:pt x="125602" y="467474"/>
                </a:cubicBezTo>
                <a:cubicBezTo>
                  <a:pt x="122428" y="468591"/>
                  <a:pt x="118109" y="469429"/>
                  <a:pt x="112521" y="469988"/>
                </a:cubicBezTo>
                <a:cubicBezTo>
                  <a:pt x="106933" y="470547"/>
                  <a:pt x="100075" y="470827"/>
                  <a:pt x="92075" y="470827"/>
                </a:cubicBezTo>
                <a:cubicBezTo>
                  <a:pt x="84073" y="470827"/>
                  <a:pt x="77215" y="470547"/>
                  <a:pt x="71755" y="469988"/>
                </a:cubicBezTo>
                <a:cubicBezTo>
                  <a:pt x="66294" y="469429"/>
                  <a:pt x="61975" y="468591"/>
                  <a:pt x="58801" y="467474"/>
                </a:cubicBezTo>
                <a:cubicBezTo>
                  <a:pt x="55498" y="466357"/>
                  <a:pt x="53213" y="464959"/>
                  <a:pt x="52069" y="463283"/>
                </a:cubicBezTo>
                <a:cubicBezTo>
                  <a:pt x="50800" y="461619"/>
                  <a:pt x="50165" y="459663"/>
                  <a:pt x="50165" y="457429"/>
                </a:cubicBezTo>
                <a:lnTo>
                  <a:pt x="50165" y="215658"/>
                </a:lnTo>
                <a:lnTo>
                  <a:pt x="12700" y="215658"/>
                </a:lnTo>
                <a:cubicBezTo>
                  <a:pt x="8508" y="215658"/>
                  <a:pt x="5333" y="213030"/>
                  <a:pt x="3175" y="207784"/>
                </a:cubicBezTo>
                <a:cubicBezTo>
                  <a:pt x="1015" y="202539"/>
                  <a:pt x="0" y="193776"/>
                  <a:pt x="0" y="181495"/>
                </a:cubicBezTo>
                <a:cubicBezTo>
                  <a:pt x="0" y="175031"/>
                  <a:pt x="254" y="169557"/>
                  <a:pt x="761" y="165087"/>
                </a:cubicBezTo>
                <a:cubicBezTo>
                  <a:pt x="1396" y="160629"/>
                  <a:pt x="2158" y="157111"/>
                  <a:pt x="3175" y="154546"/>
                </a:cubicBezTo>
                <a:cubicBezTo>
                  <a:pt x="4190" y="151981"/>
                  <a:pt x="5460" y="150139"/>
                  <a:pt x="7111" y="149021"/>
                </a:cubicBezTo>
                <a:cubicBezTo>
                  <a:pt x="8890" y="147904"/>
                  <a:pt x="10794" y="147345"/>
                  <a:pt x="13080" y="147345"/>
                </a:cubicBezTo>
                <a:lnTo>
                  <a:pt x="50165" y="147345"/>
                </a:lnTo>
                <a:lnTo>
                  <a:pt x="50165" y="122224"/>
                </a:lnTo>
                <a:cubicBezTo>
                  <a:pt x="50165" y="101917"/>
                  <a:pt x="52196" y="84112"/>
                  <a:pt x="56260" y="68821"/>
                </a:cubicBezTo>
                <a:cubicBezTo>
                  <a:pt x="60197" y="53530"/>
                  <a:pt x="66547" y="40805"/>
                  <a:pt x="75183" y="30645"/>
                </a:cubicBezTo>
                <a:cubicBezTo>
                  <a:pt x="83692" y="20485"/>
                  <a:pt x="94742" y="12839"/>
                  <a:pt x="107950" y="7709"/>
                </a:cubicBezTo>
                <a:cubicBezTo>
                  <a:pt x="121284" y="2578"/>
                  <a:pt x="136905" y="0"/>
                  <a:pt x="155067" y="0"/>
                </a:cubicBezTo>
              </a:path>
            </a:pathLst>
          </a:custGeom>
          <a:solidFill>
            <a:srgbClr val="F4F1E3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8147050" y="6267767"/>
            <a:ext cx="141223" cy="205918"/>
          </a:xfrm>
          <a:custGeom>
            <a:avLst/>
            <a:gdLst>
              <a:gd name="connsiteX0" fmla="*/ 76327 w 141223"/>
              <a:gd name="connsiteY0" fmla="*/ 6350 h 205918"/>
              <a:gd name="connsiteX1" fmla="*/ 59690 w 141223"/>
              <a:gd name="connsiteY1" fmla="*/ 8864 h 205918"/>
              <a:gd name="connsiteX2" fmla="*/ 42926 w 141223"/>
              <a:gd name="connsiteY2" fmla="*/ 17069 h 205918"/>
              <a:gd name="connsiteX3" fmla="*/ 25400 w 141223"/>
              <a:gd name="connsiteY3" fmla="*/ 31800 h 205918"/>
              <a:gd name="connsiteX4" fmla="*/ 6350 w 141223"/>
              <a:gd name="connsiteY4" fmla="*/ 54241 h 205918"/>
              <a:gd name="connsiteX5" fmla="*/ 6350 w 141223"/>
              <a:gd name="connsiteY5" fmla="*/ 152692 h 205918"/>
              <a:gd name="connsiteX6" fmla="*/ 40131 w 141223"/>
              <a:gd name="connsiteY6" fmla="*/ 187350 h 205918"/>
              <a:gd name="connsiteX7" fmla="*/ 73659 w 141223"/>
              <a:gd name="connsiteY7" fmla="*/ 199568 h 205918"/>
              <a:gd name="connsiteX8" fmla="*/ 101600 w 141223"/>
              <a:gd name="connsiteY8" fmla="*/ 191198 h 205918"/>
              <a:gd name="connsiteX9" fmla="*/ 120523 w 141223"/>
              <a:gd name="connsiteY9" fmla="*/ 169265 h 205918"/>
              <a:gd name="connsiteX10" fmla="*/ 131317 w 141223"/>
              <a:gd name="connsiteY10" fmla="*/ 138620 h 205918"/>
              <a:gd name="connsiteX11" fmla="*/ 134873 w 141223"/>
              <a:gd name="connsiteY11" fmla="*/ 104470 h 205918"/>
              <a:gd name="connsiteX12" fmla="*/ 132080 w 141223"/>
              <a:gd name="connsiteY12" fmla="*/ 67805 h 205918"/>
              <a:gd name="connsiteX13" fmla="*/ 122301 w 141223"/>
              <a:gd name="connsiteY13" fmla="*/ 36487 h 205918"/>
              <a:gd name="connsiteX14" fmla="*/ 104267 w 141223"/>
              <a:gd name="connsiteY14" fmla="*/ 14554 h 205918"/>
              <a:gd name="connsiteX15" fmla="*/ 76327 w 141223"/>
              <a:gd name="connsiteY15" fmla="*/ 6350 h 20591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</a:cxnLst>
            <a:rect l="l" t="t" r="r" b="b"/>
            <a:pathLst>
              <a:path w="141223" h="205918">
                <a:moveTo>
                  <a:pt x="76327" y="6350"/>
                </a:moveTo>
                <a:cubicBezTo>
                  <a:pt x="70739" y="6350"/>
                  <a:pt x="65151" y="7188"/>
                  <a:pt x="59690" y="8864"/>
                </a:cubicBezTo>
                <a:cubicBezTo>
                  <a:pt x="54229" y="10541"/>
                  <a:pt x="48641" y="13271"/>
                  <a:pt x="42926" y="17069"/>
                </a:cubicBezTo>
                <a:cubicBezTo>
                  <a:pt x="37211" y="20866"/>
                  <a:pt x="31369" y="25780"/>
                  <a:pt x="25400" y="31800"/>
                </a:cubicBezTo>
                <a:cubicBezTo>
                  <a:pt x="19304" y="37833"/>
                  <a:pt x="12954" y="45313"/>
                  <a:pt x="6350" y="54241"/>
                </a:cubicBezTo>
                <a:lnTo>
                  <a:pt x="6350" y="152692"/>
                </a:lnTo>
                <a:cubicBezTo>
                  <a:pt x="18161" y="167652"/>
                  <a:pt x="29336" y="179197"/>
                  <a:pt x="40131" y="187350"/>
                </a:cubicBezTo>
                <a:cubicBezTo>
                  <a:pt x="50800" y="195503"/>
                  <a:pt x="61976" y="199568"/>
                  <a:pt x="73659" y="199568"/>
                </a:cubicBezTo>
                <a:cubicBezTo>
                  <a:pt x="84581" y="199568"/>
                  <a:pt x="93853" y="196786"/>
                  <a:pt x="101600" y="191198"/>
                </a:cubicBezTo>
                <a:cubicBezTo>
                  <a:pt x="109219" y="185623"/>
                  <a:pt x="115569" y="178308"/>
                  <a:pt x="120523" y="169265"/>
                </a:cubicBezTo>
                <a:cubicBezTo>
                  <a:pt x="125348" y="160223"/>
                  <a:pt x="129031" y="150012"/>
                  <a:pt x="131317" y="138620"/>
                </a:cubicBezTo>
                <a:cubicBezTo>
                  <a:pt x="133731" y="127241"/>
                  <a:pt x="134873" y="115862"/>
                  <a:pt x="134873" y="104470"/>
                </a:cubicBezTo>
                <a:cubicBezTo>
                  <a:pt x="134873" y="91744"/>
                  <a:pt x="133984" y="79527"/>
                  <a:pt x="132080" y="67805"/>
                </a:cubicBezTo>
                <a:cubicBezTo>
                  <a:pt x="130175" y="56083"/>
                  <a:pt x="126873" y="45643"/>
                  <a:pt x="122301" y="36487"/>
                </a:cubicBezTo>
                <a:cubicBezTo>
                  <a:pt x="117729" y="27343"/>
                  <a:pt x="111759" y="20027"/>
                  <a:pt x="104267" y="14554"/>
                </a:cubicBezTo>
                <a:cubicBezTo>
                  <a:pt x="96773" y="9093"/>
                  <a:pt x="87503" y="6350"/>
                  <a:pt x="7632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7615809" y="6255385"/>
            <a:ext cx="138557" cy="88709"/>
          </a:xfrm>
          <a:custGeom>
            <a:avLst/>
            <a:gdLst>
              <a:gd name="connsiteX0" fmla="*/ 70993 w 138557"/>
              <a:gd name="connsiteY0" fmla="*/ 6350 h 88709"/>
              <a:gd name="connsiteX1" fmla="*/ 43053 w 138557"/>
              <a:gd name="connsiteY1" fmla="*/ 12369 h 88709"/>
              <a:gd name="connsiteX2" fmla="*/ 23241 w 138557"/>
              <a:gd name="connsiteY2" fmla="*/ 28613 h 88709"/>
              <a:gd name="connsiteX3" fmla="*/ 11176 w 138557"/>
              <a:gd name="connsiteY3" fmla="*/ 52730 h 88709"/>
              <a:gd name="connsiteX4" fmla="*/ 6350 w 138557"/>
              <a:gd name="connsiteY4" fmla="*/ 82359 h 88709"/>
              <a:gd name="connsiteX5" fmla="*/ 132207 w 138557"/>
              <a:gd name="connsiteY5" fmla="*/ 82359 h 88709"/>
              <a:gd name="connsiteX6" fmla="*/ 117983 w 138557"/>
              <a:gd name="connsiteY6" fmla="*/ 26606 h 88709"/>
              <a:gd name="connsiteX7" fmla="*/ 70993 w 138557"/>
              <a:gd name="connsiteY7" fmla="*/ 6350 h 8870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38557" h="88709">
                <a:moveTo>
                  <a:pt x="70993" y="6350"/>
                </a:moveTo>
                <a:cubicBezTo>
                  <a:pt x="60198" y="6350"/>
                  <a:pt x="50927" y="8356"/>
                  <a:pt x="43053" y="12369"/>
                </a:cubicBezTo>
                <a:cubicBezTo>
                  <a:pt x="35052" y="16395"/>
                  <a:pt x="28448" y="21806"/>
                  <a:pt x="23241" y="28613"/>
                </a:cubicBezTo>
                <a:cubicBezTo>
                  <a:pt x="18034" y="35420"/>
                  <a:pt x="13970" y="43459"/>
                  <a:pt x="11176" y="52730"/>
                </a:cubicBezTo>
                <a:cubicBezTo>
                  <a:pt x="8382" y="61988"/>
                  <a:pt x="6731" y="71869"/>
                  <a:pt x="6350" y="82359"/>
                </a:cubicBezTo>
                <a:lnTo>
                  <a:pt x="132207" y="82359"/>
                </a:lnTo>
                <a:cubicBezTo>
                  <a:pt x="132968" y="58699"/>
                  <a:pt x="128143" y="40119"/>
                  <a:pt x="117983" y="26606"/>
                </a:cubicBezTo>
                <a:cubicBezTo>
                  <a:pt x="107822" y="13106"/>
                  <a:pt x="92202" y="6350"/>
                  <a:pt x="70993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8797163" y="6201473"/>
            <a:ext cx="97154" cy="338188"/>
          </a:xfrm>
          <a:custGeom>
            <a:avLst/>
            <a:gdLst>
              <a:gd name="connsiteX0" fmla="*/ 48514 w 97154"/>
              <a:gd name="connsiteY0" fmla="*/ 6350 h 338188"/>
              <a:gd name="connsiteX1" fmla="*/ 68960 w 97154"/>
              <a:gd name="connsiteY1" fmla="*/ 7353 h 338188"/>
              <a:gd name="connsiteX2" fmla="*/ 81914 w 97154"/>
              <a:gd name="connsiteY2" fmla="*/ 10198 h 338188"/>
              <a:gd name="connsiteX3" fmla="*/ 88772 w 97154"/>
              <a:gd name="connsiteY3" fmla="*/ 14554 h 338188"/>
              <a:gd name="connsiteX4" fmla="*/ 90804 w 97154"/>
              <a:gd name="connsiteY4" fmla="*/ 20408 h 338188"/>
              <a:gd name="connsiteX5" fmla="*/ 90804 w 97154"/>
              <a:gd name="connsiteY5" fmla="*/ 318440 h 338188"/>
              <a:gd name="connsiteX6" fmla="*/ 88772 w 97154"/>
              <a:gd name="connsiteY6" fmla="*/ 324294 h 338188"/>
              <a:gd name="connsiteX7" fmla="*/ 81914 w 97154"/>
              <a:gd name="connsiteY7" fmla="*/ 328485 h 338188"/>
              <a:gd name="connsiteX8" fmla="*/ 68960 w 97154"/>
              <a:gd name="connsiteY8" fmla="*/ 330999 h 338188"/>
              <a:gd name="connsiteX9" fmla="*/ 48514 w 97154"/>
              <a:gd name="connsiteY9" fmla="*/ 331838 h 338188"/>
              <a:gd name="connsiteX10" fmla="*/ 28067 w 97154"/>
              <a:gd name="connsiteY10" fmla="*/ 330999 h 338188"/>
              <a:gd name="connsiteX11" fmla="*/ 15240 w 97154"/>
              <a:gd name="connsiteY11" fmla="*/ 328485 h 338188"/>
              <a:gd name="connsiteX12" fmla="*/ 8381 w 97154"/>
              <a:gd name="connsiteY12" fmla="*/ 324294 h 338188"/>
              <a:gd name="connsiteX13" fmla="*/ 6350 w 97154"/>
              <a:gd name="connsiteY13" fmla="*/ 318440 h 338188"/>
              <a:gd name="connsiteX14" fmla="*/ 6350 w 97154"/>
              <a:gd name="connsiteY14" fmla="*/ 20408 h 338188"/>
              <a:gd name="connsiteX15" fmla="*/ 8381 w 97154"/>
              <a:gd name="connsiteY15" fmla="*/ 14554 h 338188"/>
              <a:gd name="connsiteX16" fmla="*/ 15240 w 97154"/>
              <a:gd name="connsiteY16" fmla="*/ 10198 h 338188"/>
              <a:gd name="connsiteX17" fmla="*/ 28067 w 97154"/>
              <a:gd name="connsiteY17" fmla="*/ 7353 h 338188"/>
              <a:gd name="connsiteX18" fmla="*/ 48514 w 97154"/>
              <a:gd name="connsiteY18" fmla="*/ 6350 h 33818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</a:cxnLst>
            <a:rect l="l" t="t" r="r" b="b"/>
            <a:pathLst>
              <a:path w="97154" h="338188">
                <a:moveTo>
                  <a:pt x="48514" y="6350"/>
                </a:moveTo>
                <a:cubicBezTo>
                  <a:pt x="56768" y="6350"/>
                  <a:pt x="63627" y="6680"/>
                  <a:pt x="68960" y="7353"/>
                </a:cubicBezTo>
                <a:cubicBezTo>
                  <a:pt x="74294" y="8026"/>
                  <a:pt x="78613" y="8966"/>
                  <a:pt x="81914" y="10198"/>
                </a:cubicBezTo>
                <a:cubicBezTo>
                  <a:pt x="85090" y="11429"/>
                  <a:pt x="87376" y="12877"/>
                  <a:pt x="88772" y="14554"/>
                </a:cubicBezTo>
                <a:cubicBezTo>
                  <a:pt x="90043" y="16230"/>
                  <a:pt x="90804" y="18173"/>
                  <a:pt x="90804" y="20408"/>
                </a:cubicBezTo>
                <a:lnTo>
                  <a:pt x="90804" y="318440"/>
                </a:lnTo>
                <a:cubicBezTo>
                  <a:pt x="90804" y="320675"/>
                  <a:pt x="90043" y="322630"/>
                  <a:pt x="88772" y="324294"/>
                </a:cubicBezTo>
                <a:cubicBezTo>
                  <a:pt x="87376" y="325970"/>
                  <a:pt x="85090" y="327368"/>
                  <a:pt x="81914" y="328485"/>
                </a:cubicBezTo>
                <a:cubicBezTo>
                  <a:pt x="78613" y="329603"/>
                  <a:pt x="74294" y="330441"/>
                  <a:pt x="68960" y="330999"/>
                </a:cubicBezTo>
                <a:cubicBezTo>
                  <a:pt x="63627" y="331558"/>
                  <a:pt x="56768" y="331838"/>
                  <a:pt x="48514" y="331838"/>
                </a:cubicBezTo>
                <a:cubicBezTo>
                  <a:pt x="40258" y="331838"/>
                  <a:pt x="33528" y="331558"/>
                  <a:pt x="28067" y="330999"/>
                </a:cubicBezTo>
                <a:cubicBezTo>
                  <a:pt x="22733" y="330441"/>
                  <a:pt x="18414" y="329603"/>
                  <a:pt x="15240" y="328485"/>
                </a:cubicBezTo>
                <a:cubicBezTo>
                  <a:pt x="11938" y="327368"/>
                  <a:pt x="9652" y="325970"/>
                  <a:pt x="8381" y="324294"/>
                </a:cubicBezTo>
                <a:cubicBezTo>
                  <a:pt x="6984" y="322630"/>
                  <a:pt x="6350" y="320675"/>
                  <a:pt x="6350" y="318440"/>
                </a:cubicBezTo>
                <a:lnTo>
                  <a:pt x="6350" y="20408"/>
                </a:lnTo>
                <a:cubicBezTo>
                  <a:pt x="6350" y="18173"/>
                  <a:pt x="6984" y="16230"/>
                  <a:pt x="8381" y="14554"/>
                </a:cubicBezTo>
                <a:cubicBezTo>
                  <a:pt x="9652" y="12877"/>
                  <a:pt x="11938" y="11429"/>
                  <a:pt x="15240" y="10198"/>
                </a:cubicBezTo>
                <a:cubicBezTo>
                  <a:pt x="18414" y="8966"/>
                  <a:pt x="22733" y="8026"/>
                  <a:pt x="28067" y="7353"/>
                </a:cubicBezTo>
                <a:cubicBezTo>
                  <a:pt x="33528" y="6680"/>
                  <a:pt x="40258" y="6350"/>
                  <a:pt x="4851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8062594" y="6195784"/>
            <a:ext cx="313436" cy="463422"/>
          </a:xfrm>
          <a:custGeom>
            <a:avLst/>
            <a:gdLst>
              <a:gd name="connsiteX0" fmla="*/ 185547 w 313436"/>
              <a:gd name="connsiteY0" fmla="*/ 6350 h 463422"/>
              <a:gd name="connsiteX1" fmla="*/ 241427 w 313436"/>
              <a:gd name="connsiteY1" fmla="*/ 19240 h 463422"/>
              <a:gd name="connsiteX2" fmla="*/ 279146 w 313436"/>
              <a:gd name="connsiteY2" fmla="*/ 54559 h 463422"/>
              <a:gd name="connsiteX3" fmla="*/ 300355 w 313436"/>
              <a:gd name="connsiteY3" fmla="*/ 106807 h 463422"/>
              <a:gd name="connsiteX4" fmla="*/ 307086 w 313436"/>
              <a:gd name="connsiteY4" fmla="*/ 170421 h 463422"/>
              <a:gd name="connsiteX5" fmla="*/ 298577 w 313436"/>
              <a:gd name="connsiteY5" fmla="*/ 242252 h 463422"/>
              <a:gd name="connsiteX6" fmla="*/ 273558 w 313436"/>
              <a:gd name="connsiteY6" fmla="*/ 296672 h 463422"/>
              <a:gd name="connsiteX7" fmla="*/ 232791 w 313436"/>
              <a:gd name="connsiteY7" fmla="*/ 331165 h 463422"/>
              <a:gd name="connsiteX8" fmla="*/ 176784 w 313436"/>
              <a:gd name="connsiteY8" fmla="*/ 343217 h 463422"/>
              <a:gd name="connsiteX9" fmla="*/ 152908 w 313436"/>
              <a:gd name="connsiteY9" fmla="*/ 340703 h 463422"/>
              <a:gd name="connsiteX10" fmla="*/ 131826 w 313436"/>
              <a:gd name="connsiteY10" fmla="*/ 333006 h 463422"/>
              <a:gd name="connsiteX11" fmla="*/ 111506 w 313436"/>
              <a:gd name="connsiteY11" fmla="*/ 320116 h 463422"/>
              <a:gd name="connsiteX12" fmla="*/ 90805 w 313436"/>
              <a:gd name="connsiteY12" fmla="*/ 302031 h 463422"/>
              <a:gd name="connsiteX13" fmla="*/ 90805 w 313436"/>
              <a:gd name="connsiteY13" fmla="*/ 442671 h 463422"/>
              <a:gd name="connsiteX14" fmla="*/ 88772 w 313436"/>
              <a:gd name="connsiteY14" fmla="*/ 448703 h 463422"/>
              <a:gd name="connsiteX15" fmla="*/ 81915 w 313436"/>
              <a:gd name="connsiteY15" fmla="*/ 453225 h 463422"/>
              <a:gd name="connsiteX16" fmla="*/ 68961 w 313436"/>
              <a:gd name="connsiteY16" fmla="*/ 456069 h 463422"/>
              <a:gd name="connsiteX17" fmla="*/ 48514 w 313436"/>
              <a:gd name="connsiteY17" fmla="*/ 457072 h 463422"/>
              <a:gd name="connsiteX18" fmla="*/ 28067 w 313436"/>
              <a:gd name="connsiteY18" fmla="*/ 456069 h 463422"/>
              <a:gd name="connsiteX19" fmla="*/ 15240 w 313436"/>
              <a:gd name="connsiteY19" fmla="*/ 453225 h 463422"/>
              <a:gd name="connsiteX20" fmla="*/ 8382 w 313436"/>
              <a:gd name="connsiteY20" fmla="*/ 448703 h 463422"/>
              <a:gd name="connsiteX21" fmla="*/ 6350 w 313436"/>
              <a:gd name="connsiteY21" fmla="*/ 442671 h 463422"/>
              <a:gd name="connsiteX22" fmla="*/ 6350 w 313436"/>
              <a:gd name="connsiteY22" fmla="*/ 25425 h 463422"/>
              <a:gd name="connsiteX23" fmla="*/ 8001 w 313436"/>
              <a:gd name="connsiteY23" fmla="*/ 19570 h 463422"/>
              <a:gd name="connsiteX24" fmla="*/ 13843 w 313436"/>
              <a:gd name="connsiteY24" fmla="*/ 15379 h 463422"/>
              <a:gd name="connsiteX25" fmla="*/ 24892 w 313436"/>
              <a:gd name="connsiteY25" fmla="*/ 12877 h 463422"/>
              <a:gd name="connsiteX26" fmla="*/ 42164 w 313436"/>
              <a:gd name="connsiteY26" fmla="*/ 12039 h 463422"/>
              <a:gd name="connsiteX27" fmla="*/ 59055 w 313436"/>
              <a:gd name="connsiteY27" fmla="*/ 12877 h 463422"/>
              <a:gd name="connsiteX28" fmla="*/ 70104 w 313436"/>
              <a:gd name="connsiteY28" fmla="*/ 15379 h 463422"/>
              <a:gd name="connsiteX29" fmla="*/ 76072 w 313436"/>
              <a:gd name="connsiteY29" fmla="*/ 19570 h 463422"/>
              <a:gd name="connsiteX30" fmla="*/ 77724 w 313436"/>
              <a:gd name="connsiteY30" fmla="*/ 25425 h 463422"/>
              <a:gd name="connsiteX31" fmla="*/ 77724 w 313436"/>
              <a:gd name="connsiteY31" fmla="*/ 60591 h 463422"/>
              <a:gd name="connsiteX32" fmla="*/ 103251 w 313436"/>
              <a:gd name="connsiteY32" fmla="*/ 36982 h 463422"/>
              <a:gd name="connsiteX33" fmla="*/ 128905 w 313436"/>
              <a:gd name="connsiteY33" fmla="*/ 19901 h 463422"/>
              <a:gd name="connsiteX34" fmla="*/ 155829 w 313436"/>
              <a:gd name="connsiteY34" fmla="*/ 9690 h 463422"/>
              <a:gd name="connsiteX35" fmla="*/ 185547 w 313436"/>
              <a:gd name="connsiteY35" fmla="*/ 6350 h 46342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</a:cxnLst>
            <a:rect l="l" t="t" r="r" b="b"/>
            <a:pathLst>
              <a:path w="313436" h="463422">
                <a:moveTo>
                  <a:pt x="185547" y="6350"/>
                </a:moveTo>
                <a:cubicBezTo>
                  <a:pt x="207391" y="6350"/>
                  <a:pt x="226059" y="10642"/>
                  <a:pt x="241427" y="19240"/>
                </a:cubicBezTo>
                <a:cubicBezTo>
                  <a:pt x="256794" y="27825"/>
                  <a:pt x="269367" y="39611"/>
                  <a:pt x="279146" y="54559"/>
                </a:cubicBezTo>
                <a:cubicBezTo>
                  <a:pt x="288798" y="69519"/>
                  <a:pt x="295909" y="86931"/>
                  <a:pt x="300355" y="106807"/>
                </a:cubicBezTo>
                <a:cubicBezTo>
                  <a:pt x="304800" y="126669"/>
                  <a:pt x="307086" y="147878"/>
                  <a:pt x="307086" y="170421"/>
                </a:cubicBezTo>
                <a:cubicBezTo>
                  <a:pt x="307086" y="196989"/>
                  <a:pt x="304165" y="220929"/>
                  <a:pt x="298577" y="242252"/>
                </a:cubicBezTo>
                <a:cubicBezTo>
                  <a:pt x="292862" y="263575"/>
                  <a:pt x="284480" y="281711"/>
                  <a:pt x="273558" y="296672"/>
                </a:cubicBezTo>
                <a:cubicBezTo>
                  <a:pt x="262636" y="311632"/>
                  <a:pt x="249047" y="323126"/>
                  <a:pt x="232791" y="331165"/>
                </a:cubicBezTo>
                <a:cubicBezTo>
                  <a:pt x="216408" y="339191"/>
                  <a:pt x="197739" y="343217"/>
                  <a:pt x="176784" y="343217"/>
                </a:cubicBezTo>
                <a:cubicBezTo>
                  <a:pt x="168148" y="343217"/>
                  <a:pt x="160147" y="342379"/>
                  <a:pt x="152908" y="340703"/>
                </a:cubicBezTo>
                <a:cubicBezTo>
                  <a:pt x="145669" y="339026"/>
                  <a:pt x="138557" y="336460"/>
                  <a:pt x="131826" y="333006"/>
                </a:cubicBezTo>
                <a:cubicBezTo>
                  <a:pt x="124968" y="329539"/>
                  <a:pt x="118236" y="325246"/>
                  <a:pt x="111506" y="320116"/>
                </a:cubicBezTo>
                <a:cubicBezTo>
                  <a:pt x="104775" y="314973"/>
                  <a:pt x="97917" y="308953"/>
                  <a:pt x="90805" y="302031"/>
                </a:cubicBezTo>
                <a:lnTo>
                  <a:pt x="90805" y="442671"/>
                </a:lnTo>
                <a:cubicBezTo>
                  <a:pt x="90805" y="444906"/>
                  <a:pt x="90043" y="446913"/>
                  <a:pt x="88772" y="448703"/>
                </a:cubicBezTo>
                <a:cubicBezTo>
                  <a:pt x="87376" y="450481"/>
                  <a:pt x="85090" y="451993"/>
                  <a:pt x="81915" y="453225"/>
                </a:cubicBezTo>
                <a:cubicBezTo>
                  <a:pt x="78613" y="454444"/>
                  <a:pt x="74295" y="455397"/>
                  <a:pt x="68961" y="456069"/>
                </a:cubicBezTo>
                <a:cubicBezTo>
                  <a:pt x="63627" y="456730"/>
                  <a:pt x="56769" y="457072"/>
                  <a:pt x="48514" y="457072"/>
                </a:cubicBezTo>
                <a:cubicBezTo>
                  <a:pt x="40259" y="457072"/>
                  <a:pt x="33528" y="456730"/>
                  <a:pt x="28067" y="456069"/>
                </a:cubicBezTo>
                <a:cubicBezTo>
                  <a:pt x="22732" y="455397"/>
                  <a:pt x="18415" y="454444"/>
                  <a:pt x="15240" y="453225"/>
                </a:cubicBezTo>
                <a:cubicBezTo>
                  <a:pt x="11938" y="451993"/>
                  <a:pt x="9652" y="450481"/>
                  <a:pt x="8382" y="448703"/>
                </a:cubicBezTo>
                <a:cubicBezTo>
                  <a:pt x="6985" y="446913"/>
                  <a:pt x="6350" y="444906"/>
                  <a:pt x="6350" y="442671"/>
                </a:cubicBezTo>
                <a:lnTo>
                  <a:pt x="6350" y="25425"/>
                </a:lnTo>
                <a:cubicBezTo>
                  <a:pt x="6350" y="23202"/>
                  <a:pt x="6858" y="21247"/>
                  <a:pt x="8001" y="19570"/>
                </a:cubicBezTo>
                <a:cubicBezTo>
                  <a:pt x="9144" y="17894"/>
                  <a:pt x="11049" y="16497"/>
                  <a:pt x="13843" y="15379"/>
                </a:cubicBezTo>
                <a:cubicBezTo>
                  <a:pt x="16636" y="14275"/>
                  <a:pt x="20320" y="13436"/>
                  <a:pt x="24892" y="12877"/>
                </a:cubicBezTo>
                <a:cubicBezTo>
                  <a:pt x="29464" y="12319"/>
                  <a:pt x="35306" y="12039"/>
                  <a:pt x="42164" y="12039"/>
                </a:cubicBezTo>
                <a:cubicBezTo>
                  <a:pt x="48895" y="12039"/>
                  <a:pt x="54482" y="12319"/>
                  <a:pt x="59055" y="12877"/>
                </a:cubicBezTo>
                <a:cubicBezTo>
                  <a:pt x="63627" y="13436"/>
                  <a:pt x="67309" y="14275"/>
                  <a:pt x="70104" y="15379"/>
                </a:cubicBezTo>
                <a:cubicBezTo>
                  <a:pt x="72898" y="16497"/>
                  <a:pt x="74930" y="17894"/>
                  <a:pt x="76072" y="19570"/>
                </a:cubicBezTo>
                <a:cubicBezTo>
                  <a:pt x="77089" y="21247"/>
                  <a:pt x="77724" y="23202"/>
                  <a:pt x="77724" y="25425"/>
                </a:cubicBezTo>
                <a:lnTo>
                  <a:pt x="77724" y="60591"/>
                </a:lnTo>
                <a:cubicBezTo>
                  <a:pt x="86359" y="51663"/>
                  <a:pt x="94996" y="43789"/>
                  <a:pt x="103251" y="36982"/>
                </a:cubicBezTo>
                <a:cubicBezTo>
                  <a:pt x="111632" y="30175"/>
                  <a:pt x="120269" y="24485"/>
                  <a:pt x="128905" y="19901"/>
                </a:cubicBezTo>
                <a:cubicBezTo>
                  <a:pt x="137668" y="15328"/>
                  <a:pt x="146558" y="11925"/>
                  <a:pt x="155829" y="9690"/>
                </a:cubicBezTo>
                <a:cubicBezTo>
                  <a:pt x="165100" y="7454"/>
                  <a:pt x="175006" y="6350"/>
                  <a:pt x="18554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7530084" y="6195784"/>
            <a:ext cx="306069" cy="349567"/>
          </a:xfrm>
          <a:custGeom>
            <a:avLst/>
            <a:gdLst>
              <a:gd name="connsiteX0" fmla="*/ 158750 w 306069"/>
              <a:gd name="connsiteY0" fmla="*/ 6350 h 349567"/>
              <a:gd name="connsiteX1" fmla="*/ 222884 w 306069"/>
              <a:gd name="connsiteY1" fmla="*/ 17398 h 349567"/>
              <a:gd name="connsiteX2" fmla="*/ 266572 w 306069"/>
              <a:gd name="connsiteY2" fmla="*/ 48031 h 349567"/>
              <a:gd name="connsiteX3" fmla="*/ 291591 w 306069"/>
              <a:gd name="connsiteY3" fmla="*/ 94412 h 349567"/>
              <a:gd name="connsiteX4" fmla="*/ 299719 w 306069"/>
              <a:gd name="connsiteY4" fmla="*/ 152679 h 349567"/>
              <a:gd name="connsiteX5" fmla="*/ 299719 w 306069"/>
              <a:gd name="connsiteY5" fmla="*/ 166077 h 349567"/>
              <a:gd name="connsiteX6" fmla="*/ 292861 w 306069"/>
              <a:gd name="connsiteY6" fmla="*/ 188848 h 349567"/>
              <a:gd name="connsiteX7" fmla="*/ 273939 w 306069"/>
              <a:gd name="connsiteY7" fmla="*/ 196215 h 349567"/>
              <a:gd name="connsiteX8" fmla="*/ 92074 w 306069"/>
              <a:gd name="connsiteY8" fmla="*/ 196215 h 349567"/>
              <a:gd name="connsiteX9" fmla="*/ 96646 w 306069"/>
              <a:gd name="connsiteY9" fmla="*/ 230873 h 349567"/>
              <a:gd name="connsiteX10" fmla="*/ 110997 w 306069"/>
              <a:gd name="connsiteY10" fmla="*/ 257327 h 349567"/>
              <a:gd name="connsiteX11" fmla="*/ 136397 w 306069"/>
              <a:gd name="connsiteY11" fmla="*/ 273901 h 349567"/>
              <a:gd name="connsiteX12" fmla="*/ 173735 w 306069"/>
              <a:gd name="connsiteY12" fmla="*/ 279590 h 349567"/>
              <a:gd name="connsiteX13" fmla="*/ 212597 w 306069"/>
              <a:gd name="connsiteY13" fmla="*/ 276415 h 349567"/>
              <a:gd name="connsiteX14" fmla="*/ 241553 w 306069"/>
              <a:gd name="connsiteY14" fmla="*/ 269379 h 349567"/>
              <a:gd name="connsiteX15" fmla="*/ 261873 w 306069"/>
              <a:gd name="connsiteY15" fmla="*/ 262344 h 349567"/>
              <a:gd name="connsiteX16" fmla="*/ 274954 w 306069"/>
              <a:gd name="connsiteY16" fmla="*/ 259169 h 349567"/>
              <a:gd name="connsiteX17" fmla="*/ 279907 w 306069"/>
              <a:gd name="connsiteY17" fmla="*/ 260337 h 349567"/>
              <a:gd name="connsiteX18" fmla="*/ 283336 w 306069"/>
              <a:gd name="connsiteY18" fmla="*/ 264528 h 349567"/>
              <a:gd name="connsiteX19" fmla="*/ 285114 w 306069"/>
              <a:gd name="connsiteY19" fmla="*/ 273062 h 349567"/>
              <a:gd name="connsiteX20" fmla="*/ 285622 w 306069"/>
              <a:gd name="connsiteY20" fmla="*/ 286956 h 349567"/>
              <a:gd name="connsiteX21" fmla="*/ 285241 w 306069"/>
              <a:gd name="connsiteY21" fmla="*/ 299517 h 349567"/>
              <a:gd name="connsiteX22" fmla="*/ 284225 w 306069"/>
              <a:gd name="connsiteY22" fmla="*/ 308394 h 349567"/>
              <a:gd name="connsiteX23" fmla="*/ 282319 w 306069"/>
              <a:gd name="connsiteY23" fmla="*/ 314591 h 349567"/>
              <a:gd name="connsiteX24" fmla="*/ 278764 w 306069"/>
              <a:gd name="connsiteY24" fmla="*/ 319443 h 349567"/>
              <a:gd name="connsiteX25" fmla="*/ 266827 w 306069"/>
              <a:gd name="connsiteY25" fmla="*/ 325805 h 349567"/>
              <a:gd name="connsiteX26" fmla="*/ 242061 w 306069"/>
              <a:gd name="connsiteY26" fmla="*/ 333667 h 349567"/>
              <a:gd name="connsiteX27" fmla="*/ 207644 w 306069"/>
              <a:gd name="connsiteY27" fmla="*/ 340373 h 349567"/>
              <a:gd name="connsiteX28" fmla="*/ 166115 w 306069"/>
              <a:gd name="connsiteY28" fmla="*/ 343217 h 349567"/>
              <a:gd name="connsiteX29" fmla="*/ 96265 w 306069"/>
              <a:gd name="connsiteY29" fmla="*/ 333171 h 349567"/>
              <a:gd name="connsiteX30" fmla="*/ 46227 w 306069"/>
              <a:gd name="connsiteY30" fmla="*/ 302692 h 349567"/>
              <a:gd name="connsiteX31" fmla="*/ 16255 w 306069"/>
              <a:gd name="connsiteY31" fmla="*/ 251130 h 349567"/>
              <a:gd name="connsiteX32" fmla="*/ 6350 w 306069"/>
              <a:gd name="connsiteY32" fmla="*/ 178130 h 349567"/>
              <a:gd name="connsiteX33" fmla="*/ 16763 w 306069"/>
              <a:gd name="connsiteY33" fmla="*/ 106298 h 349567"/>
              <a:gd name="connsiteX34" fmla="*/ 46862 w 306069"/>
              <a:gd name="connsiteY34" fmla="*/ 52057 h 349567"/>
              <a:gd name="connsiteX35" fmla="*/ 94868 w 306069"/>
              <a:gd name="connsiteY35" fmla="*/ 18059 h 349567"/>
              <a:gd name="connsiteX36" fmla="*/ 158750 w 306069"/>
              <a:gd name="connsiteY36" fmla="*/ 6350 h 34956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</a:cxnLst>
            <a:rect l="l" t="t" r="r" b="b"/>
            <a:pathLst>
              <a:path w="306069" h="349567">
                <a:moveTo>
                  <a:pt x="158750" y="6350"/>
                </a:moveTo>
                <a:cubicBezTo>
                  <a:pt x="183768" y="6350"/>
                  <a:pt x="205104" y="10033"/>
                  <a:pt x="222884" y="17398"/>
                </a:cubicBezTo>
                <a:cubicBezTo>
                  <a:pt x="240537" y="24765"/>
                  <a:pt x="255142" y="34975"/>
                  <a:pt x="266572" y="48031"/>
                </a:cubicBezTo>
                <a:cubicBezTo>
                  <a:pt x="277875" y="61099"/>
                  <a:pt x="286257" y="76555"/>
                  <a:pt x="291591" y="94412"/>
                </a:cubicBezTo>
                <a:cubicBezTo>
                  <a:pt x="297052" y="112267"/>
                  <a:pt x="299719" y="131698"/>
                  <a:pt x="299719" y="152679"/>
                </a:cubicBezTo>
                <a:lnTo>
                  <a:pt x="299719" y="166077"/>
                </a:lnTo>
                <a:cubicBezTo>
                  <a:pt x="299719" y="176339"/>
                  <a:pt x="297433" y="183934"/>
                  <a:pt x="292861" y="188848"/>
                </a:cubicBezTo>
                <a:cubicBezTo>
                  <a:pt x="288289" y="193751"/>
                  <a:pt x="281939" y="196215"/>
                  <a:pt x="273939" y="196215"/>
                </a:cubicBezTo>
                <a:lnTo>
                  <a:pt x="92074" y="196215"/>
                </a:lnTo>
                <a:cubicBezTo>
                  <a:pt x="92074" y="208940"/>
                  <a:pt x="93598" y="220484"/>
                  <a:pt x="96646" y="230873"/>
                </a:cubicBezTo>
                <a:cubicBezTo>
                  <a:pt x="99567" y="241249"/>
                  <a:pt x="104392" y="250063"/>
                  <a:pt x="110997" y="257327"/>
                </a:cubicBezTo>
                <a:cubicBezTo>
                  <a:pt x="117601" y="264579"/>
                  <a:pt x="126110" y="270103"/>
                  <a:pt x="136397" y="273901"/>
                </a:cubicBezTo>
                <a:cubicBezTo>
                  <a:pt x="146811" y="277698"/>
                  <a:pt x="159257" y="279590"/>
                  <a:pt x="173735" y="279590"/>
                </a:cubicBezTo>
                <a:cubicBezTo>
                  <a:pt x="188467" y="279590"/>
                  <a:pt x="201421" y="278536"/>
                  <a:pt x="212597" y="276415"/>
                </a:cubicBezTo>
                <a:cubicBezTo>
                  <a:pt x="223773" y="274294"/>
                  <a:pt x="233425" y="271945"/>
                  <a:pt x="241553" y="269379"/>
                </a:cubicBezTo>
                <a:cubicBezTo>
                  <a:pt x="249681" y="266814"/>
                  <a:pt x="256539" y="264464"/>
                  <a:pt x="261873" y="262344"/>
                </a:cubicBezTo>
                <a:cubicBezTo>
                  <a:pt x="267207" y="260222"/>
                  <a:pt x="271525" y="259169"/>
                  <a:pt x="274954" y="259169"/>
                </a:cubicBezTo>
                <a:cubicBezTo>
                  <a:pt x="276859" y="259169"/>
                  <a:pt x="278637" y="259550"/>
                  <a:pt x="279907" y="260337"/>
                </a:cubicBezTo>
                <a:cubicBezTo>
                  <a:pt x="281304" y="261124"/>
                  <a:pt x="282447" y="262509"/>
                  <a:pt x="283336" y="264528"/>
                </a:cubicBezTo>
                <a:cubicBezTo>
                  <a:pt x="284225" y="266534"/>
                  <a:pt x="284733" y="269379"/>
                  <a:pt x="285114" y="273062"/>
                </a:cubicBezTo>
                <a:cubicBezTo>
                  <a:pt x="285495" y="276745"/>
                  <a:pt x="285622" y="281381"/>
                  <a:pt x="285622" y="286956"/>
                </a:cubicBezTo>
                <a:cubicBezTo>
                  <a:pt x="285622" y="291871"/>
                  <a:pt x="285495" y="296062"/>
                  <a:pt x="285241" y="299517"/>
                </a:cubicBezTo>
                <a:cubicBezTo>
                  <a:pt x="285114" y="302971"/>
                  <a:pt x="284733" y="305930"/>
                  <a:pt x="284225" y="308394"/>
                </a:cubicBezTo>
                <a:cubicBezTo>
                  <a:pt x="283844" y="310845"/>
                  <a:pt x="283209" y="312915"/>
                  <a:pt x="282319" y="314591"/>
                </a:cubicBezTo>
                <a:cubicBezTo>
                  <a:pt x="281431" y="316255"/>
                  <a:pt x="280161" y="317881"/>
                  <a:pt x="278764" y="319443"/>
                </a:cubicBezTo>
                <a:cubicBezTo>
                  <a:pt x="277367" y="321005"/>
                  <a:pt x="273303" y="323126"/>
                  <a:pt x="266827" y="325805"/>
                </a:cubicBezTo>
                <a:cubicBezTo>
                  <a:pt x="260350" y="328485"/>
                  <a:pt x="252094" y="331101"/>
                  <a:pt x="242061" y="333667"/>
                </a:cubicBezTo>
                <a:cubicBezTo>
                  <a:pt x="232028" y="336245"/>
                  <a:pt x="220598" y="338467"/>
                  <a:pt x="207644" y="340373"/>
                </a:cubicBezTo>
                <a:cubicBezTo>
                  <a:pt x="194690" y="342265"/>
                  <a:pt x="180847" y="343217"/>
                  <a:pt x="166115" y="343217"/>
                </a:cubicBezTo>
                <a:cubicBezTo>
                  <a:pt x="139572" y="343217"/>
                  <a:pt x="116204" y="339864"/>
                  <a:pt x="96265" y="333171"/>
                </a:cubicBezTo>
                <a:cubicBezTo>
                  <a:pt x="76327" y="326479"/>
                  <a:pt x="59562" y="316318"/>
                  <a:pt x="46227" y="302692"/>
                </a:cubicBezTo>
                <a:cubicBezTo>
                  <a:pt x="32765" y="289077"/>
                  <a:pt x="22859" y="271894"/>
                  <a:pt x="16255" y="251130"/>
                </a:cubicBezTo>
                <a:cubicBezTo>
                  <a:pt x="9651" y="230365"/>
                  <a:pt x="6350" y="206032"/>
                  <a:pt x="6350" y="178130"/>
                </a:cubicBezTo>
                <a:cubicBezTo>
                  <a:pt x="6350" y="151562"/>
                  <a:pt x="9778" y="127622"/>
                  <a:pt x="16763" y="106298"/>
                </a:cubicBezTo>
                <a:cubicBezTo>
                  <a:pt x="23621" y="84975"/>
                  <a:pt x="33654" y="66903"/>
                  <a:pt x="46862" y="52057"/>
                </a:cubicBezTo>
                <a:cubicBezTo>
                  <a:pt x="60069" y="37210"/>
                  <a:pt x="76072" y="25882"/>
                  <a:pt x="94868" y="18059"/>
                </a:cubicBezTo>
                <a:cubicBezTo>
                  <a:pt x="113791" y="10248"/>
                  <a:pt x="135000" y="6350"/>
                  <a:pt x="15875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7207377" y="6160618"/>
            <a:ext cx="193929" cy="307377"/>
          </a:xfrm>
          <a:custGeom>
            <a:avLst/>
            <a:gdLst>
              <a:gd name="connsiteX0" fmla="*/ 6350 w 193929"/>
              <a:gd name="connsiteY0" fmla="*/ 6350 h 307377"/>
              <a:gd name="connsiteX1" fmla="*/ 6350 w 193929"/>
              <a:gd name="connsiteY1" fmla="*/ 301027 h 307377"/>
              <a:gd name="connsiteX2" fmla="*/ 52323 w 193929"/>
              <a:gd name="connsiteY2" fmla="*/ 301027 h 307377"/>
              <a:gd name="connsiteX3" fmla="*/ 113284 w 193929"/>
              <a:gd name="connsiteY3" fmla="*/ 291655 h 307377"/>
              <a:gd name="connsiteX4" fmla="*/ 154558 w 193929"/>
              <a:gd name="connsiteY4" fmla="*/ 263359 h 307377"/>
              <a:gd name="connsiteX5" fmla="*/ 179323 w 193929"/>
              <a:gd name="connsiteY5" fmla="*/ 216306 h 307377"/>
              <a:gd name="connsiteX6" fmla="*/ 187579 w 193929"/>
              <a:gd name="connsiteY6" fmla="*/ 150672 h 307377"/>
              <a:gd name="connsiteX7" fmla="*/ 180340 w 193929"/>
              <a:gd name="connsiteY7" fmla="*/ 93408 h 307377"/>
              <a:gd name="connsiteX8" fmla="*/ 157226 w 193929"/>
              <a:gd name="connsiteY8" fmla="*/ 47535 h 307377"/>
              <a:gd name="connsiteX9" fmla="*/ 116458 w 193929"/>
              <a:gd name="connsiteY9" fmla="*/ 17233 h 307377"/>
              <a:gd name="connsiteX10" fmla="*/ 50927 w 193929"/>
              <a:gd name="connsiteY10" fmla="*/ 6350 h 307377"/>
              <a:gd name="connsiteX11" fmla="*/ 6350 w 193929"/>
              <a:gd name="connsiteY11" fmla="*/ 6350 h 30737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</a:cxnLst>
            <a:rect l="l" t="t" r="r" b="b"/>
            <a:pathLst>
              <a:path w="193929" h="307377">
                <a:moveTo>
                  <a:pt x="6350" y="6350"/>
                </a:moveTo>
                <a:lnTo>
                  <a:pt x="6350" y="301027"/>
                </a:lnTo>
                <a:lnTo>
                  <a:pt x="52323" y="301027"/>
                </a:lnTo>
                <a:cubicBezTo>
                  <a:pt x="76454" y="301027"/>
                  <a:pt x="96646" y="297903"/>
                  <a:pt x="113284" y="291655"/>
                </a:cubicBezTo>
                <a:cubicBezTo>
                  <a:pt x="129794" y="285407"/>
                  <a:pt x="143509" y="275970"/>
                  <a:pt x="154558" y="263359"/>
                </a:cubicBezTo>
                <a:cubicBezTo>
                  <a:pt x="165607" y="250748"/>
                  <a:pt x="173863" y="235063"/>
                  <a:pt x="179323" y="216306"/>
                </a:cubicBezTo>
                <a:cubicBezTo>
                  <a:pt x="184784" y="197561"/>
                  <a:pt x="187579" y="175678"/>
                  <a:pt x="187579" y="150672"/>
                </a:cubicBezTo>
                <a:cubicBezTo>
                  <a:pt x="187579" y="130136"/>
                  <a:pt x="185166" y="111048"/>
                  <a:pt x="180340" y="93408"/>
                </a:cubicBezTo>
                <a:cubicBezTo>
                  <a:pt x="175514" y="75780"/>
                  <a:pt x="167894" y="60490"/>
                  <a:pt x="157226" y="47535"/>
                </a:cubicBezTo>
                <a:cubicBezTo>
                  <a:pt x="146684" y="34594"/>
                  <a:pt x="133096" y="24485"/>
                  <a:pt x="116458" y="17233"/>
                </a:cubicBezTo>
                <a:cubicBezTo>
                  <a:pt x="99821" y="9981"/>
                  <a:pt x="77977" y="6350"/>
                  <a:pt x="50927" y="6350"/>
                </a:cubicBezTo>
                <a:lnTo>
                  <a:pt x="6350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6356604" y="6156261"/>
            <a:ext cx="237998" cy="316420"/>
          </a:xfrm>
          <a:custGeom>
            <a:avLst/>
            <a:gdLst>
              <a:gd name="connsiteX0" fmla="*/ 120141 w 237998"/>
              <a:gd name="connsiteY0" fmla="*/ 6350 h 316420"/>
              <a:gd name="connsiteX1" fmla="*/ 65913 w 237998"/>
              <a:gd name="connsiteY1" fmla="*/ 18580 h 316420"/>
              <a:gd name="connsiteX2" fmla="*/ 30734 w 237998"/>
              <a:gd name="connsiteY2" fmla="*/ 51219 h 316420"/>
              <a:gd name="connsiteX3" fmla="*/ 11810 w 237998"/>
              <a:gd name="connsiteY3" fmla="*/ 98945 h 316420"/>
              <a:gd name="connsiteX4" fmla="*/ 6350 w 237998"/>
              <a:gd name="connsiteY4" fmla="*/ 156705 h 316420"/>
              <a:gd name="connsiteX5" fmla="*/ 11684 w 237998"/>
              <a:gd name="connsiteY5" fmla="*/ 220497 h 316420"/>
              <a:gd name="connsiteX6" fmla="*/ 29717 w 237998"/>
              <a:gd name="connsiteY6" fmla="*/ 268884 h 316420"/>
              <a:gd name="connsiteX7" fmla="*/ 63880 w 237998"/>
              <a:gd name="connsiteY7" fmla="*/ 299529 h 316420"/>
              <a:gd name="connsiteX8" fmla="*/ 117855 w 237998"/>
              <a:gd name="connsiteY8" fmla="*/ 310070 h 316420"/>
              <a:gd name="connsiteX9" fmla="*/ 172085 w 237998"/>
              <a:gd name="connsiteY9" fmla="*/ 298018 h 316420"/>
              <a:gd name="connsiteX10" fmla="*/ 207263 w 237998"/>
              <a:gd name="connsiteY10" fmla="*/ 265201 h 316420"/>
              <a:gd name="connsiteX11" fmla="*/ 226187 w 237998"/>
              <a:gd name="connsiteY11" fmla="*/ 216814 h 316420"/>
              <a:gd name="connsiteX12" fmla="*/ 231648 w 237998"/>
              <a:gd name="connsiteY12" fmla="*/ 158051 h 316420"/>
              <a:gd name="connsiteX13" fmla="*/ 226313 w 237998"/>
              <a:gd name="connsiteY13" fmla="*/ 95923 h 316420"/>
              <a:gd name="connsiteX14" fmla="*/ 208026 w 237998"/>
              <a:gd name="connsiteY14" fmla="*/ 48044 h 316420"/>
              <a:gd name="connsiteX15" fmla="*/ 173736 w 237998"/>
              <a:gd name="connsiteY15" fmla="*/ 17233 h 316420"/>
              <a:gd name="connsiteX16" fmla="*/ 120141 w 237998"/>
              <a:gd name="connsiteY16" fmla="*/ 6350 h 31642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</a:cxnLst>
            <a:rect l="l" t="t" r="r" b="b"/>
            <a:pathLst>
              <a:path w="237998" h="316420">
                <a:moveTo>
                  <a:pt x="120141" y="6350"/>
                </a:moveTo>
                <a:cubicBezTo>
                  <a:pt x="98552" y="6350"/>
                  <a:pt x="80390" y="10426"/>
                  <a:pt x="65913" y="18580"/>
                </a:cubicBezTo>
                <a:cubicBezTo>
                  <a:pt x="51435" y="26720"/>
                  <a:pt x="39624" y="37604"/>
                  <a:pt x="30734" y="51219"/>
                </a:cubicBezTo>
                <a:cubicBezTo>
                  <a:pt x="21844" y="64846"/>
                  <a:pt x="15494" y="80746"/>
                  <a:pt x="11810" y="98945"/>
                </a:cubicBezTo>
                <a:cubicBezTo>
                  <a:pt x="8128" y="117132"/>
                  <a:pt x="6350" y="136385"/>
                  <a:pt x="6350" y="156705"/>
                </a:cubicBezTo>
                <a:cubicBezTo>
                  <a:pt x="6350" y="180365"/>
                  <a:pt x="8128" y="201638"/>
                  <a:pt x="11684" y="220497"/>
                </a:cubicBezTo>
                <a:cubicBezTo>
                  <a:pt x="15240" y="239357"/>
                  <a:pt x="21209" y="255485"/>
                  <a:pt x="29717" y="268884"/>
                </a:cubicBezTo>
                <a:cubicBezTo>
                  <a:pt x="38227" y="282282"/>
                  <a:pt x="49657" y="292493"/>
                  <a:pt x="63880" y="299529"/>
                </a:cubicBezTo>
                <a:cubicBezTo>
                  <a:pt x="78232" y="306552"/>
                  <a:pt x="96139" y="310070"/>
                  <a:pt x="117855" y="310070"/>
                </a:cubicBezTo>
                <a:cubicBezTo>
                  <a:pt x="139446" y="310070"/>
                  <a:pt x="157480" y="306057"/>
                  <a:pt x="172085" y="298018"/>
                </a:cubicBezTo>
                <a:cubicBezTo>
                  <a:pt x="186563" y="289979"/>
                  <a:pt x="198247" y="279044"/>
                  <a:pt x="207263" y="265201"/>
                </a:cubicBezTo>
                <a:cubicBezTo>
                  <a:pt x="216153" y="251358"/>
                  <a:pt x="222503" y="235229"/>
                  <a:pt x="226187" y="216814"/>
                </a:cubicBezTo>
                <a:cubicBezTo>
                  <a:pt x="229870" y="198399"/>
                  <a:pt x="231648" y="178803"/>
                  <a:pt x="231648" y="158051"/>
                </a:cubicBezTo>
                <a:cubicBezTo>
                  <a:pt x="231648" y="135280"/>
                  <a:pt x="229870" y="114566"/>
                  <a:pt x="226313" y="95923"/>
                </a:cubicBezTo>
                <a:cubicBezTo>
                  <a:pt x="222758" y="77292"/>
                  <a:pt x="216662" y="61328"/>
                  <a:pt x="208026" y="48044"/>
                </a:cubicBezTo>
                <a:cubicBezTo>
                  <a:pt x="199390" y="34759"/>
                  <a:pt x="187960" y="24485"/>
                  <a:pt x="173736" y="17233"/>
                </a:cubicBezTo>
                <a:cubicBezTo>
                  <a:pt x="159385" y="9982"/>
                  <a:pt x="141605" y="6350"/>
                  <a:pt x="120141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7119747" y="6091631"/>
            <a:ext cx="372618" cy="446011"/>
          </a:xfrm>
          <a:custGeom>
            <a:avLst/>
            <a:gdLst>
              <a:gd name="connsiteX0" fmla="*/ 32384 w 372618"/>
              <a:gd name="connsiteY0" fmla="*/ 6350 h 446011"/>
              <a:gd name="connsiteX1" fmla="*/ 143637 w 372618"/>
              <a:gd name="connsiteY1" fmla="*/ 6350 h 446011"/>
              <a:gd name="connsiteX2" fmla="*/ 241934 w 372618"/>
              <a:gd name="connsiteY2" fmla="*/ 19913 h 446011"/>
              <a:gd name="connsiteX3" fmla="*/ 309880 w 372618"/>
              <a:gd name="connsiteY3" fmla="*/ 60096 h 446011"/>
              <a:gd name="connsiteX4" fmla="*/ 351917 w 372618"/>
              <a:gd name="connsiteY4" fmla="*/ 125895 h 446011"/>
              <a:gd name="connsiteX5" fmla="*/ 366268 w 372618"/>
              <a:gd name="connsiteY5" fmla="*/ 216649 h 446011"/>
              <a:gd name="connsiteX6" fmla="*/ 350774 w 372618"/>
              <a:gd name="connsiteY6" fmla="*/ 318617 h 446011"/>
              <a:gd name="connsiteX7" fmla="*/ 306070 w 372618"/>
              <a:gd name="connsiteY7" fmla="*/ 387768 h 446011"/>
              <a:gd name="connsiteX8" fmla="*/ 235204 w 372618"/>
              <a:gd name="connsiteY8" fmla="*/ 427113 h 446011"/>
              <a:gd name="connsiteX9" fmla="*/ 135890 w 372618"/>
              <a:gd name="connsiteY9" fmla="*/ 439661 h 446011"/>
              <a:gd name="connsiteX10" fmla="*/ 32384 w 372618"/>
              <a:gd name="connsiteY10" fmla="*/ 439661 h 446011"/>
              <a:gd name="connsiteX11" fmla="*/ 13843 w 372618"/>
              <a:gd name="connsiteY11" fmla="*/ 433133 h 446011"/>
              <a:gd name="connsiteX12" fmla="*/ 6350 w 372618"/>
              <a:gd name="connsiteY12" fmla="*/ 411873 h 446011"/>
              <a:gd name="connsiteX13" fmla="*/ 6350 w 372618"/>
              <a:gd name="connsiteY13" fmla="*/ 34150 h 446011"/>
              <a:gd name="connsiteX14" fmla="*/ 13843 w 372618"/>
              <a:gd name="connsiteY14" fmla="*/ 12877 h 446011"/>
              <a:gd name="connsiteX15" fmla="*/ 32384 w 372618"/>
              <a:gd name="connsiteY15" fmla="*/ 6350 h 44601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</a:cxnLst>
            <a:rect l="l" t="t" r="r" b="b"/>
            <a:pathLst>
              <a:path w="372618" h="446011">
                <a:moveTo>
                  <a:pt x="32384" y="6350"/>
                </a:moveTo>
                <a:lnTo>
                  <a:pt x="143637" y="6350"/>
                </a:lnTo>
                <a:cubicBezTo>
                  <a:pt x="182245" y="6350"/>
                  <a:pt x="215010" y="10871"/>
                  <a:pt x="241934" y="19913"/>
                </a:cubicBezTo>
                <a:cubicBezTo>
                  <a:pt x="268732" y="28955"/>
                  <a:pt x="291465" y="42354"/>
                  <a:pt x="309880" y="60096"/>
                </a:cubicBezTo>
                <a:cubicBezTo>
                  <a:pt x="328295" y="77851"/>
                  <a:pt x="342265" y="99783"/>
                  <a:pt x="351917" y="125895"/>
                </a:cubicBezTo>
                <a:cubicBezTo>
                  <a:pt x="361442" y="152019"/>
                  <a:pt x="366268" y="182270"/>
                  <a:pt x="366268" y="216649"/>
                </a:cubicBezTo>
                <a:cubicBezTo>
                  <a:pt x="366268" y="256387"/>
                  <a:pt x="361060" y="290372"/>
                  <a:pt x="350774" y="318617"/>
                </a:cubicBezTo>
                <a:cubicBezTo>
                  <a:pt x="340360" y="346849"/>
                  <a:pt x="325374" y="369900"/>
                  <a:pt x="306070" y="387768"/>
                </a:cubicBezTo>
                <a:cubicBezTo>
                  <a:pt x="286639" y="405625"/>
                  <a:pt x="263017" y="418744"/>
                  <a:pt x="235204" y="427113"/>
                </a:cubicBezTo>
                <a:cubicBezTo>
                  <a:pt x="207391" y="435482"/>
                  <a:pt x="174244" y="439661"/>
                  <a:pt x="135890" y="439661"/>
                </a:cubicBezTo>
                <a:lnTo>
                  <a:pt x="32384" y="439661"/>
                </a:lnTo>
                <a:cubicBezTo>
                  <a:pt x="25019" y="439661"/>
                  <a:pt x="18922" y="437489"/>
                  <a:pt x="13843" y="433133"/>
                </a:cubicBezTo>
                <a:cubicBezTo>
                  <a:pt x="8763" y="428790"/>
                  <a:pt x="6350" y="421690"/>
                  <a:pt x="6350" y="411873"/>
                </a:cubicBezTo>
                <a:lnTo>
                  <a:pt x="6350" y="34150"/>
                </a:lnTo>
                <a:cubicBezTo>
                  <a:pt x="6350" y="24320"/>
                  <a:pt x="8763" y="17233"/>
                  <a:pt x="13843" y="12877"/>
                </a:cubicBezTo>
                <a:cubicBezTo>
                  <a:pt x="18922" y="8534"/>
                  <a:pt x="25019" y="6350"/>
                  <a:pt x="3238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6264148" y="6083935"/>
            <a:ext cx="422909" cy="461416"/>
          </a:xfrm>
          <a:custGeom>
            <a:avLst/>
            <a:gdLst>
              <a:gd name="connsiteX0" fmla="*/ 215645 w 422909"/>
              <a:gd name="connsiteY0" fmla="*/ 6350 h 461416"/>
              <a:gd name="connsiteX1" fmla="*/ 302513 w 422909"/>
              <a:gd name="connsiteY1" fmla="*/ 19405 h 461416"/>
              <a:gd name="connsiteX2" fmla="*/ 365506 w 422909"/>
              <a:gd name="connsiteY2" fmla="*/ 59588 h 461416"/>
              <a:gd name="connsiteX3" fmla="*/ 403606 w 422909"/>
              <a:gd name="connsiteY3" fmla="*/ 128066 h 461416"/>
              <a:gd name="connsiteX4" fmla="*/ 416559 w 422909"/>
              <a:gd name="connsiteY4" fmla="*/ 225679 h 461416"/>
              <a:gd name="connsiteX5" fmla="*/ 403098 w 422909"/>
              <a:gd name="connsiteY5" fmla="*/ 322122 h 461416"/>
              <a:gd name="connsiteX6" fmla="*/ 363346 w 422909"/>
              <a:gd name="connsiteY6" fmla="*/ 394284 h 461416"/>
              <a:gd name="connsiteX7" fmla="*/ 297814 w 422909"/>
              <a:gd name="connsiteY7" fmla="*/ 439496 h 461416"/>
              <a:gd name="connsiteX8" fmla="*/ 207517 w 422909"/>
              <a:gd name="connsiteY8" fmla="*/ 455066 h 461416"/>
              <a:gd name="connsiteX9" fmla="*/ 119379 w 422909"/>
              <a:gd name="connsiteY9" fmla="*/ 441833 h 461416"/>
              <a:gd name="connsiteX10" fmla="*/ 56514 w 422909"/>
              <a:gd name="connsiteY10" fmla="*/ 401485 h 461416"/>
              <a:gd name="connsiteX11" fmla="*/ 18922 w 422909"/>
              <a:gd name="connsiteY11" fmla="*/ 332511 h 461416"/>
              <a:gd name="connsiteX12" fmla="*/ 6350 w 422909"/>
              <a:gd name="connsiteY12" fmla="*/ 233388 h 461416"/>
              <a:gd name="connsiteX13" fmla="*/ 19684 w 422909"/>
              <a:gd name="connsiteY13" fmla="*/ 138785 h 461416"/>
              <a:gd name="connsiteX14" fmla="*/ 59562 w 422909"/>
              <a:gd name="connsiteY14" fmla="*/ 67297 h 461416"/>
              <a:gd name="connsiteX15" fmla="*/ 125094 w 422909"/>
              <a:gd name="connsiteY15" fmla="*/ 22085 h 461416"/>
              <a:gd name="connsiteX16" fmla="*/ 215645 w 422909"/>
              <a:gd name="connsiteY16" fmla="*/ 6350 h 46141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</a:cxnLst>
            <a:rect l="l" t="t" r="r" b="b"/>
            <a:pathLst>
              <a:path w="422909" h="461416">
                <a:moveTo>
                  <a:pt x="215645" y="6350"/>
                </a:moveTo>
                <a:cubicBezTo>
                  <a:pt x="248411" y="6350"/>
                  <a:pt x="277367" y="10706"/>
                  <a:pt x="302513" y="19405"/>
                </a:cubicBezTo>
                <a:cubicBezTo>
                  <a:pt x="327659" y="28118"/>
                  <a:pt x="348614" y="41503"/>
                  <a:pt x="365506" y="59588"/>
                </a:cubicBezTo>
                <a:cubicBezTo>
                  <a:pt x="382269" y="77673"/>
                  <a:pt x="395096" y="100495"/>
                  <a:pt x="403606" y="128066"/>
                </a:cubicBezTo>
                <a:cubicBezTo>
                  <a:pt x="412241" y="155638"/>
                  <a:pt x="416559" y="188176"/>
                  <a:pt x="416559" y="225679"/>
                </a:cubicBezTo>
                <a:cubicBezTo>
                  <a:pt x="416559" y="261620"/>
                  <a:pt x="412114" y="293776"/>
                  <a:pt x="403098" y="322122"/>
                </a:cubicBezTo>
                <a:cubicBezTo>
                  <a:pt x="394208" y="350482"/>
                  <a:pt x="380873" y="374536"/>
                  <a:pt x="363346" y="394284"/>
                </a:cubicBezTo>
                <a:cubicBezTo>
                  <a:pt x="345694" y="414045"/>
                  <a:pt x="323849" y="429107"/>
                  <a:pt x="297814" y="439496"/>
                </a:cubicBezTo>
                <a:cubicBezTo>
                  <a:pt x="271779" y="449872"/>
                  <a:pt x="241680" y="455066"/>
                  <a:pt x="207517" y="455066"/>
                </a:cubicBezTo>
                <a:cubicBezTo>
                  <a:pt x="173862" y="455066"/>
                  <a:pt x="144398" y="450659"/>
                  <a:pt x="119379" y="441833"/>
                </a:cubicBezTo>
                <a:cubicBezTo>
                  <a:pt x="94233" y="433019"/>
                  <a:pt x="73278" y="419569"/>
                  <a:pt x="56514" y="401485"/>
                </a:cubicBezTo>
                <a:cubicBezTo>
                  <a:pt x="39750" y="383400"/>
                  <a:pt x="27304" y="360413"/>
                  <a:pt x="18922" y="332511"/>
                </a:cubicBezTo>
                <a:cubicBezTo>
                  <a:pt x="10540" y="304596"/>
                  <a:pt x="6350" y="271564"/>
                  <a:pt x="6350" y="233388"/>
                </a:cubicBezTo>
                <a:cubicBezTo>
                  <a:pt x="6350" y="198335"/>
                  <a:pt x="10794" y="166801"/>
                  <a:pt x="19684" y="138785"/>
                </a:cubicBezTo>
                <a:cubicBezTo>
                  <a:pt x="28701" y="110769"/>
                  <a:pt x="41909" y="86944"/>
                  <a:pt x="59562" y="67297"/>
                </a:cubicBezTo>
                <a:cubicBezTo>
                  <a:pt x="77215" y="47650"/>
                  <a:pt x="99059" y="32575"/>
                  <a:pt x="125094" y="22085"/>
                </a:cubicBezTo>
                <a:cubicBezTo>
                  <a:pt x="151002" y="11595"/>
                  <a:pt x="181228" y="6350"/>
                  <a:pt x="21564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8790813" y="6070206"/>
            <a:ext cx="109854" cy="101104"/>
          </a:xfrm>
          <a:custGeom>
            <a:avLst/>
            <a:gdLst>
              <a:gd name="connsiteX0" fmla="*/ 55244 w 109854"/>
              <a:gd name="connsiteY0" fmla="*/ 6350 h 101104"/>
              <a:gd name="connsiteX1" fmla="*/ 93471 w 109854"/>
              <a:gd name="connsiteY1" fmla="*/ 15887 h 101104"/>
              <a:gd name="connsiteX2" fmla="*/ 103504 w 109854"/>
              <a:gd name="connsiteY2" fmla="*/ 49885 h 101104"/>
              <a:gd name="connsiteX3" fmla="*/ 93091 w 109854"/>
              <a:gd name="connsiteY3" fmla="*/ 85039 h 101104"/>
              <a:gd name="connsiteX4" fmla="*/ 54610 w 109854"/>
              <a:gd name="connsiteY4" fmla="*/ 94754 h 101104"/>
              <a:gd name="connsiteX5" fmla="*/ 16256 w 109854"/>
              <a:gd name="connsiteY5" fmla="*/ 85369 h 101104"/>
              <a:gd name="connsiteX6" fmla="*/ 6350 w 109854"/>
              <a:gd name="connsiteY6" fmla="*/ 51549 h 101104"/>
              <a:gd name="connsiteX7" fmla="*/ 16510 w 109854"/>
              <a:gd name="connsiteY7" fmla="*/ 16230 h 101104"/>
              <a:gd name="connsiteX8" fmla="*/ 55244 w 109854"/>
              <a:gd name="connsiteY8" fmla="*/ 6350 h 1011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109854" h="101104">
                <a:moveTo>
                  <a:pt x="55244" y="6350"/>
                </a:moveTo>
                <a:cubicBezTo>
                  <a:pt x="74041" y="6350"/>
                  <a:pt x="86741" y="9525"/>
                  <a:pt x="93471" y="15887"/>
                </a:cubicBezTo>
                <a:cubicBezTo>
                  <a:pt x="100076" y="22250"/>
                  <a:pt x="103504" y="33578"/>
                  <a:pt x="103504" y="49885"/>
                </a:cubicBezTo>
                <a:cubicBezTo>
                  <a:pt x="103504" y="66840"/>
                  <a:pt x="99948" y="78562"/>
                  <a:pt x="93091" y="85039"/>
                </a:cubicBezTo>
                <a:cubicBezTo>
                  <a:pt x="86106" y="91516"/>
                  <a:pt x="73279" y="94754"/>
                  <a:pt x="54610" y="94754"/>
                </a:cubicBezTo>
                <a:cubicBezTo>
                  <a:pt x="35560" y="94754"/>
                  <a:pt x="22860" y="91630"/>
                  <a:pt x="16256" y="85369"/>
                </a:cubicBezTo>
                <a:cubicBezTo>
                  <a:pt x="9652" y="79121"/>
                  <a:pt x="6350" y="67856"/>
                  <a:pt x="6350" y="51549"/>
                </a:cubicBezTo>
                <a:cubicBezTo>
                  <a:pt x="6350" y="34582"/>
                  <a:pt x="9779" y="22809"/>
                  <a:pt x="16510" y="16230"/>
                </a:cubicBezTo>
                <a:cubicBezTo>
                  <a:pt x="23368" y="9639"/>
                  <a:pt x="36321" y="6350"/>
                  <a:pt x="5524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8429879" y="6058814"/>
            <a:ext cx="298068" cy="480847"/>
          </a:xfrm>
          <a:custGeom>
            <a:avLst/>
            <a:gdLst>
              <a:gd name="connsiteX0" fmla="*/ 48514 w 298068"/>
              <a:gd name="connsiteY0" fmla="*/ 6350 h 480847"/>
              <a:gd name="connsiteX1" fmla="*/ 68960 w 298068"/>
              <a:gd name="connsiteY1" fmla="*/ 7353 h 480847"/>
              <a:gd name="connsiteX2" fmla="*/ 81915 w 298068"/>
              <a:gd name="connsiteY2" fmla="*/ 10211 h 480847"/>
              <a:gd name="connsiteX3" fmla="*/ 88772 w 298068"/>
              <a:gd name="connsiteY3" fmla="*/ 14732 h 480847"/>
              <a:gd name="connsiteX4" fmla="*/ 90805 w 298068"/>
              <a:gd name="connsiteY4" fmla="*/ 20751 h 480847"/>
              <a:gd name="connsiteX5" fmla="*/ 90805 w 298068"/>
              <a:gd name="connsiteY5" fmla="*/ 185839 h 480847"/>
              <a:gd name="connsiteX6" fmla="*/ 135128 w 298068"/>
              <a:gd name="connsiteY6" fmla="*/ 153860 h 480847"/>
              <a:gd name="connsiteX7" fmla="*/ 182117 w 298068"/>
              <a:gd name="connsiteY7" fmla="*/ 143319 h 480847"/>
              <a:gd name="connsiteX8" fmla="*/ 233552 w 298068"/>
              <a:gd name="connsiteY8" fmla="*/ 153365 h 480847"/>
              <a:gd name="connsiteX9" fmla="*/ 267334 w 298068"/>
              <a:gd name="connsiteY9" fmla="*/ 180822 h 480847"/>
              <a:gd name="connsiteX10" fmla="*/ 286004 w 298068"/>
              <a:gd name="connsiteY10" fmla="*/ 221500 h 480847"/>
              <a:gd name="connsiteX11" fmla="*/ 291718 w 298068"/>
              <a:gd name="connsiteY11" fmla="*/ 277926 h 480847"/>
              <a:gd name="connsiteX12" fmla="*/ 291718 w 298068"/>
              <a:gd name="connsiteY12" fmla="*/ 461099 h 480847"/>
              <a:gd name="connsiteX13" fmla="*/ 289686 w 298068"/>
              <a:gd name="connsiteY13" fmla="*/ 466954 h 480847"/>
              <a:gd name="connsiteX14" fmla="*/ 282955 w 298068"/>
              <a:gd name="connsiteY14" fmla="*/ 471144 h 480847"/>
              <a:gd name="connsiteX15" fmla="*/ 270128 w 298068"/>
              <a:gd name="connsiteY15" fmla="*/ 473659 h 480847"/>
              <a:gd name="connsiteX16" fmla="*/ 249808 w 298068"/>
              <a:gd name="connsiteY16" fmla="*/ 474497 h 480847"/>
              <a:gd name="connsiteX17" fmla="*/ 229234 w 298068"/>
              <a:gd name="connsiteY17" fmla="*/ 473659 h 480847"/>
              <a:gd name="connsiteX18" fmla="*/ 216280 w 298068"/>
              <a:gd name="connsiteY18" fmla="*/ 471144 h 480847"/>
              <a:gd name="connsiteX19" fmla="*/ 209677 w 298068"/>
              <a:gd name="connsiteY19" fmla="*/ 466954 h 480847"/>
              <a:gd name="connsiteX20" fmla="*/ 207644 w 298068"/>
              <a:gd name="connsiteY20" fmla="*/ 461099 h 480847"/>
              <a:gd name="connsiteX21" fmla="*/ 207644 w 298068"/>
              <a:gd name="connsiteY21" fmla="*/ 290652 h 480847"/>
              <a:gd name="connsiteX22" fmla="*/ 204469 w 298068"/>
              <a:gd name="connsiteY22" fmla="*/ 256502 h 480847"/>
              <a:gd name="connsiteX23" fmla="*/ 195198 w 298068"/>
              <a:gd name="connsiteY23" fmla="*/ 235229 h 480847"/>
              <a:gd name="connsiteX24" fmla="*/ 179705 w 298068"/>
              <a:gd name="connsiteY24" fmla="*/ 221500 h 480847"/>
              <a:gd name="connsiteX25" fmla="*/ 157352 w 298068"/>
              <a:gd name="connsiteY25" fmla="*/ 216649 h 480847"/>
              <a:gd name="connsiteX26" fmla="*/ 124840 w 298068"/>
              <a:gd name="connsiteY26" fmla="*/ 228371 h 480847"/>
              <a:gd name="connsiteX27" fmla="*/ 90805 w 298068"/>
              <a:gd name="connsiteY27" fmla="*/ 262521 h 480847"/>
              <a:gd name="connsiteX28" fmla="*/ 90805 w 298068"/>
              <a:gd name="connsiteY28" fmla="*/ 461099 h 480847"/>
              <a:gd name="connsiteX29" fmla="*/ 88772 w 298068"/>
              <a:gd name="connsiteY29" fmla="*/ 466954 h 480847"/>
              <a:gd name="connsiteX30" fmla="*/ 81915 w 298068"/>
              <a:gd name="connsiteY30" fmla="*/ 471144 h 480847"/>
              <a:gd name="connsiteX31" fmla="*/ 68960 w 298068"/>
              <a:gd name="connsiteY31" fmla="*/ 473659 h 480847"/>
              <a:gd name="connsiteX32" fmla="*/ 48514 w 298068"/>
              <a:gd name="connsiteY32" fmla="*/ 474497 h 480847"/>
              <a:gd name="connsiteX33" fmla="*/ 28067 w 298068"/>
              <a:gd name="connsiteY33" fmla="*/ 473659 h 480847"/>
              <a:gd name="connsiteX34" fmla="*/ 15240 w 298068"/>
              <a:gd name="connsiteY34" fmla="*/ 471144 h 480847"/>
              <a:gd name="connsiteX35" fmla="*/ 8382 w 298068"/>
              <a:gd name="connsiteY35" fmla="*/ 466954 h 480847"/>
              <a:gd name="connsiteX36" fmla="*/ 6350 w 298068"/>
              <a:gd name="connsiteY36" fmla="*/ 461099 h 480847"/>
              <a:gd name="connsiteX37" fmla="*/ 6350 w 298068"/>
              <a:gd name="connsiteY37" fmla="*/ 20751 h 480847"/>
              <a:gd name="connsiteX38" fmla="*/ 8382 w 298068"/>
              <a:gd name="connsiteY38" fmla="*/ 14732 h 480847"/>
              <a:gd name="connsiteX39" fmla="*/ 15240 w 298068"/>
              <a:gd name="connsiteY39" fmla="*/ 10211 h 480847"/>
              <a:gd name="connsiteX40" fmla="*/ 28067 w 298068"/>
              <a:gd name="connsiteY40" fmla="*/ 7353 h 480847"/>
              <a:gd name="connsiteX41" fmla="*/ 48514 w 298068"/>
              <a:gd name="connsiteY41" fmla="*/ 6350 h 48084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</a:cxnLst>
            <a:rect l="l" t="t" r="r" b="b"/>
            <a:pathLst>
              <a:path w="298068" h="480847">
                <a:moveTo>
                  <a:pt x="48514" y="6350"/>
                </a:moveTo>
                <a:cubicBezTo>
                  <a:pt x="56768" y="6350"/>
                  <a:pt x="63627" y="6693"/>
                  <a:pt x="68960" y="7353"/>
                </a:cubicBezTo>
                <a:cubicBezTo>
                  <a:pt x="74294" y="8026"/>
                  <a:pt x="78613" y="8978"/>
                  <a:pt x="81915" y="10211"/>
                </a:cubicBezTo>
                <a:cubicBezTo>
                  <a:pt x="85090" y="11429"/>
                  <a:pt x="87375" y="12941"/>
                  <a:pt x="88772" y="14732"/>
                </a:cubicBezTo>
                <a:cubicBezTo>
                  <a:pt x="90042" y="16510"/>
                  <a:pt x="90805" y="18516"/>
                  <a:pt x="90805" y="20751"/>
                </a:cubicBezTo>
                <a:lnTo>
                  <a:pt x="90805" y="185839"/>
                </a:lnTo>
                <a:cubicBezTo>
                  <a:pt x="105282" y="171551"/>
                  <a:pt x="120015" y="160896"/>
                  <a:pt x="135128" y="153860"/>
                </a:cubicBezTo>
                <a:cubicBezTo>
                  <a:pt x="150240" y="146824"/>
                  <a:pt x="165861" y="143319"/>
                  <a:pt x="182117" y="143319"/>
                </a:cubicBezTo>
                <a:cubicBezTo>
                  <a:pt x="202438" y="143319"/>
                  <a:pt x="219582" y="146659"/>
                  <a:pt x="233552" y="153365"/>
                </a:cubicBezTo>
                <a:cubicBezTo>
                  <a:pt x="247522" y="160058"/>
                  <a:pt x="258825" y="169214"/>
                  <a:pt x="267334" y="180822"/>
                </a:cubicBezTo>
                <a:cubicBezTo>
                  <a:pt x="275970" y="192430"/>
                  <a:pt x="282194" y="205994"/>
                  <a:pt x="286004" y="221500"/>
                </a:cubicBezTo>
                <a:cubicBezTo>
                  <a:pt x="289814" y="237020"/>
                  <a:pt x="291718" y="255828"/>
                  <a:pt x="291718" y="277926"/>
                </a:cubicBezTo>
                <a:lnTo>
                  <a:pt x="291718" y="461099"/>
                </a:lnTo>
                <a:cubicBezTo>
                  <a:pt x="291718" y="463334"/>
                  <a:pt x="290956" y="465289"/>
                  <a:pt x="289686" y="466954"/>
                </a:cubicBezTo>
                <a:cubicBezTo>
                  <a:pt x="288290" y="468629"/>
                  <a:pt x="286130" y="470027"/>
                  <a:pt x="282955" y="471144"/>
                </a:cubicBezTo>
                <a:cubicBezTo>
                  <a:pt x="279780" y="472262"/>
                  <a:pt x="275590" y="473100"/>
                  <a:pt x="270128" y="473659"/>
                </a:cubicBezTo>
                <a:cubicBezTo>
                  <a:pt x="264540" y="474217"/>
                  <a:pt x="257809" y="474497"/>
                  <a:pt x="249808" y="474497"/>
                </a:cubicBezTo>
                <a:cubicBezTo>
                  <a:pt x="241554" y="474497"/>
                  <a:pt x="234695" y="474217"/>
                  <a:pt x="229234" y="473659"/>
                </a:cubicBezTo>
                <a:cubicBezTo>
                  <a:pt x="223773" y="473100"/>
                  <a:pt x="219455" y="472262"/>
                  <a:pt x="216280" y="471144"/>
                </a:cubicBezTo>
                <a:cubicBezTo>
                  <a:pt x="213232" y="470027"/>
                  <a:pt x="210946" y="468629"/>
                  <a:pt x="209677" y="466954"/>
                </a:cubicBezTo>
                <a:cubicBezTo>
                  <a:pt x="208279" y="465289"/>
                  <a:pt x="207644" y="463334"/>
                  <a:pt x="207644" y="461099"/>
                </a:cubicBezTo>
                <a:lnTo>
                  <a:pt x="207644" y="290652"/>
                </a:lnTo>
                <a:cubicBezTo>
                  <a:pt x="207644" y="276136"/>
                  <a:pt x="206502" y="264757"/>
                  <a:pt x="204469" y="256502"/>
                </a:cubicBezTo>
                <a:cubicBezTo>
                  <a:pt x="202310" y="248234"/>
                  <a:pt x="199263" y="241147"/>
                  <a:pt x="195198" y="235229"/>
                </a:cubicBezTo>
                <a:cubicBezTo>
                  <a:pt x="191261" y="229311"/>
                  <a:pt x="186055" y="224739"/>
                  <a:pt x="179705" y="221500"/>
                </a:cubicBezTo>
                <a:cubicBezTo>
                  <a:pt x="173228" y="218262"/>
                  <a:pt x="165861" y="216649"/>
                  <a:pt x="157352" y="216649"/>
                </a:cubicBezTo>
                <a:cubicBezTo>
                  <a:pt x="146684" y="216649"/>
                  <a:pt x="135890" y="220560"/>
                  <a:pt x="124840" y="228371"/>
                </a:cubicBezTo>
                <a:cubicBezTo>
                  <a:pt x="113918" y="236182"/>
                  <a:pt x="102615" y="247561"/>
                  <a:pt x="90805" y="262521"/>
                </a:cubicBezTo>
                <a:lnTo>
                  <a:pt x="90805" y="461099"/>
                </a:lnTo>
                <a:cubicBezTo>
                  <a:pt x="90805" y="463334"/>
                  <a:pt x="90042" y="465289"/>
                  <a:pt x="88772" y="466954"/>
                </a:cubicBezTo>
                <a:cubicBezTo>
                  <a:pt x="87375" y="468629"/>
                  <a:pt x="85090" y="470027"/>
                  <a:pt x="81915" y="471144"/>
                </a:cubicBezTo>
                <a:cubicBezTo>
                  <a:pt x="78613" y="472262"/>
                  <a:pt x="74294" y="473100"/>
                  <a:pt x="68960" y="473659"/>
                </a:cubicBezTo>
                <a:cubicBezTo>
                  <a:pt x="63627" y="474217"/>
                  <a:pt x="56768" y="474497"/>
                  <a:pt x="48514" y="474497"/>
                </a:cubicBezTo>
                <a:cubicBezTo>
                  <a:pt x="40258" y="474497"/>
                  <a:pt x="33528" y="474217"/>
                  <a:pt x="28067" y="473659"/>
                </a:cubicBezTo>
                <a:cubicBezTo>
                  <a:pt x="22732" y="473100"/>
                  <a:pt x="18415" y="472262"/>
                  <a:pt x="15240" y="471144"/>
                </a:cubicBezTo>
                <a:cubicBezTo>
                  <a:pt x="11938" y="470027"/>
                  <a:pt x="9652" y="468629"/>
                  <a:pt x="8382" y="466954"/>
                </a:cubicBezTo>
                <a:cubicBezTo>
                  <a:pt x="6984" y="465289"/>
                  <a:pt x="6350" y="463334"/>
                  <a:pt x="6350" y="461099"/>
                </a:cubicBezTo>
                <a:lnTo>
                  <a:pt x="6350" y="20751"/>
                </a:lnTo>
                <a:cubicBezTo>
                  <a:pt x="6350" y="18516"/>
                  <a:pt x="6984" y="16510"/>
                  <a:pt x="8382" y="14732"/>
                </a:cubicBezTo>
                <a:cubicBezTo>
                  <a:pt x="9652" y="12941"/>
                  <a:pt x="11938" y="11429"/>
                  <a:pt x="15240" y="10211"/>
                </a:cubicBezTo>
                <a:cubicBezTo>
                  <a:pt x="18415" y="8978"/>
                  <a:pt x="22732" y="8026"/>
                  <a:pt x="28067" y="7353"/>
                </a:cubicBezTo>
                <a:cubicBezTo>
                  <a:pt x="33528" y="6693"/>
                  <a:pt x="40258" y="6350"/>
                  <a:pt x="4851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7893431" y="6058814"/>
            <a:ext cx="97154" cy="480847"/>
          </a:xfrm>
          <a:custGeom>
            <a:avLst/>
            <a:gdLst>
              <a:gd name="connsiteX0" fmla="*/ 48513 w 97154"/>
              <a:gd name="connsiteY0" fmla="*/ 6350 h 480847"/>
              <a:gd name="connsiteX1" fmla="*/ 68960 w 97154"/>
              <a:gd name="connsiteY1" fmla="*/ 7353 h 480847"/>
              <a:gd name="connsiteX2" fmla="*/ 81915 w 97154"/>
              <a:gd name="connsiteY2" fmla="*/ 10211 h 480847"/>
              <a:gd name="connsiteX3" fmla="*/ 88772 w 97154"/>
              <a:gd name="connsiteY3" fmla="*/ 14732 h 480847"/>
              <a:gd name="connsiteX4" fmla="*/ 90804 w 97154"/>
              <a:gd name="connsiteY4" fmla="*/ 20751 h 480847"/>
              <a:gd name="connsiteX5" fmla="*/ 90804 w 97154"/>
              <a:gd name="connsiteY5" fmla="*/ 461099 h 480847"/>
              <a:gd name="connsiteX6" fmla="*/ 88772 w 97154"/>
              <a:gd name="connsiteY6" fmla="*/ 466954 h 480847"/>
              <a:gd name="connsiteX7" fmla="*/ 81915 w 97154"/>
              <a:gd name="connsiteY7" fmla="*/ 471144 h 480847"/>
              <a:gd name="connsiteX8" fmla="*/ 68960 w 97154"/>
              <a:gd name="connsiteY8" fmla="*/ 473659 h 480847"/>
              <a:gd name="connsiteX9" fmla="*/ 48513 w 97154"/>
              <a:gd name="connsiteY9" fmla="*/ 474497 h 480847"/>
              <a:gd name="connsiteX10" fmla="*/ 28066 w 97154"/>
              <a:gd name="connsiteY10" fmla="*/ 473659 h 480847"/>
              <a:gd name="connsiteX11" fmla="*/ 15240 w 97154"/>
              <a:gd name="connsiteY11" fmla="*/ 471144 h 480847"/>
              <a:gd name="connsiteX12" fmla="*/ 8381 w 97154"/>
              <a:gd name="connsiteY12" fmla="*/ 466954 h 480847"/>
              <a:gd name="connsiteX13" fmla="*/ 6350 w 97154"/>
              <a:gd name="connsiteY13" fmla="*/ 461099 h 480847"/>
              <a:gd name="connsiteX14" fmla="*/ 6350 w 97154"/>
              <a:gd name="connsiteY14" fmla="*/ 20751 h 480847"/>
              <a:gd name="connsiteX15" fmla="*/ 8381 w 97154"/>
              <a:gd name="connsiteY15" fmla="*/ 14732 h 480847"/>
              <a:gd name="connsiteX16" fmla="*/ 15240 w 97154"/>
              <a:gd name="connsiteY16" fmla="*/ 10211 h 480847"/>
              <a:gd name="connsiteX17" fmla="*/ 28066 w 97154"/>
              <a:gd name="connsiteY17" fmla="*/ 7353 h 480847"/>
              <a:gd name="connsiteX18" fmla="*/ 48513 w 97154"/>
              <a:gd name="connsiteY18" fmla="*/ 6350 h 48084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</a:cxnLst>
            <a:rect l="l" t="t" r="r" b="b"/>
            <a:pathLst>
              <a:path w="97154" h="480847">
                <a:moveTo>
                  <a:pt x="48513" y="6350"/>
                </a:moveTo>
                <a:cubicBezTo>
                  <a:pt x="56768" y="6350"/>
                  <a:pt x="63626" y="6693"/>
                  <a:pt x="68960" y="7353"/>
                </a:cubicBezTo>
                <a:cubicBezTo>
                  <a:pt x="74294" y="8026"/>
                  <a:pt x="78613" y="8978"/>
                  <a:pt x="81915" y="10211"/>
                </a:cubicBezTo>
                <a:cubicBezTo>
                  <a:pt x="85090" y="11429"/>
                  <a:pt x="87376" y="12941"/>
                  <a:pt x="88772" y="14732"/>
                </a:cubicBezTo>
                <a:cubicBezTo>
                  <a:pt x="90042" y="16510"/>
                  <a:pt x="90804" y="18516"/>
                  <a:pt x="90804" y="20751"/>
                </a:cubicBezTo>
                <a:lnTo>
                  <a:pt x="90804" y="461099"/>
                </a:lnTo>
                <a:cubicBezTo>
                  <a:pt x="90804" y="463334"/>
                  <a:pt x="90042" y="465289"/>
                  <a:pt x="88772" y="466954"/>
                </a:cubicBezTo>
                <a:cubicBezTo>
                  <a:pt x="87376" y="468629"/>
                  <a:pt x="85090" y="470027"/>
                  <a:pt x="81915" y="471144"/>
                </a:cubicBezTo>
                <a:cubicBezTo>
                  <a:pt x="78613" y="472262"/>
                  <a:pt x="74294" y="473100"/>
                  <a:pt x="68960" y="473659"/>
                </a:cubicBezTo>
                <a:cubicBezTo>
                  <a:pt x="63626" y="474217"/>
                  <a:pt x="56768" y="474497"/>
                  <a:pt x="48513" y="474497"/>
                </a:cubicBezTo>
                <a:cubicBezTo>
                  <a:pt x="40258" y="474497"/>
                  <a:pt x="33527" y="474217"/>
                  <a:pt x="28066" y="473659"/>
                </a:cubicBezTo>
                <a:cubicBezTo>
                  <a:pt x="22732" y="473100"/>
                  <a:pt x="18415" y="472262"/>
                  <a:pt x="15240" y="471144"/>
                </a:cubicBezTo>
                <a:cubicBezTo>
                  <a:pt x="11938" y="470027"/>
                  <a:pt x="9652" y="468629"/>
                  <a:pt x="8381" y="466954"/>
                </a:cubicBezTo>
                <a:cubicBezTo>
                  <a:pt x="6984" y="465289"/>
                  <a:pt x="6350" y="463334"/>
                  <a:pt x="6350" y="461099"/>
                </a:cubicBezTo>
                <a:lnTo>
                  <a:pt x="6350" y="20751"/>
                </a:lnTo>
                <a:cubicBezTo>
                  <a:pt x="6350" y="18516"/>
                  <a:pt x="6984" y="16510"/>
                  <a:pt x="8381" y="14732"/>
                </a:cubicBezTo>
                <a:cubicBezTo>
                  <a:pt x="9652" y="12941"/>
                  <a:pt x="11938" y="11429"/>
                  <a:pt x="15240" y="10211"/>
                </a:cubicBezTo>
                <a:cubicBezTo>
                  <a:pt x="18415" y="8978"/>
                  <a:pt x="22732" y="8026"/>
                  <a:pt x="28066" y="7353"/>
                </a:cubicBezTo>
                <a:cubicBezTo>
                  <a:pt x="33527" y="6693"/>
                  <a:pt x="40258" y="6350"/>
                  <a:pt x="48513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6709029" y="6056134"/>
            <a:ext cx="226694" cy="483527"/>
          </a:xfrm>
          <a:custGeom>
            <a:avLst/>
            <a:gdLst>
              <a:gd name="connsiteX0" fmla="*/ 161417 w 226694"/>
              <a:gd name="connsiteY0" fmla="*/ 6350 h 483527"/>
              <a:gd name="connsiteX1" fmla="*/ 186182 w 226694"/>
              <a:gd name="connsiteY1" fmla="*/ 8534 h 483527"/>
              <a:gd name="connsiteX2" fmla="*/ 204596 w 226694"/>
              <a:gd name="connsiteY2" fmla="*/ 13220 h 483527"/>
              <a:gd name="connsiteX3" fmla="*/ 213614 w 226694"/>
              <a:gd name="connsiteY3" fmla="*/ 17907 h 483527"/>
              <a:gd name="connsiteX4" fmla="*/ 217423 w 226694"/>
              <a:gd name="connsiteY4" fmla="*/ 24269 h 483527"/>
              <a:gd name="connsiteX5" fmla="*/ 219582 w 226694"/>
              <a:gd name="connsiteY5" fmla="*/ 34988 h 483527"/>
              <a:gd name="connsiteX6" fmla="*/ 220344 w 226694"/>
              <a:gd name="connsiteY6" fmla="*/ 51231 h 483527"/>
              <a:gd name="connsiteX7" fmla="*/ 219582 w 226694"/>
              <a:gd name="connsiteY7" fmla="*/ 66802 h 483527"/>
              <a:gd name="connsiteX8" fmla="*/ 217678 w 226694"/>
              <a:gd name="connsiteY8" fmla="*/ 75844 h 483527"/>
              <a:gd name="connsiteX9" fmla="*/ 214629 w 226694"/>
              <a:gd name="connsiteY9" fmla="*/ 80187 h 483527"/>
              <a:gd name="connsiteX10" fmla="*/ 210946 w 226694"/>
              <a:gd name="connsiteY10" fmla="*/ 81369 h 483527"/>
              <a:gd name="connsiteX11" fmla="*/ 205740 w 226694"/>
              <a:gd name="connsiteY11" fmla="*/ 80187 h 483527"/>
              <a:gd name="connsiteX12" fmla="*/ 198755 w 226694"/>
              <a:gd name="connsiteY12" fmla="*/ 77685 h 483527"/>
              <a:gd name="connsiteX13" fmla="*/ 188848 w 226694"/>
              <a:gd name="connsiteY13" fmla="*/ 75171 h 483527"/>
              <a:gd name="connsiteX14" fmla="*/ 175386 w 226694"/>
              <a:gd name="connsiteY14" fmla="*/ 74002 h 483527"/>
              <a:gd name="connsiteX15" fmla="*/ 159892 w 226694"/>
              <a:gd name="connsiteY15" fmla="*/ 76847 h 483527"/>
              <a:gd name="connsiteX16" fmla="*/ 148970 w 226694"/>
              <a:gd name="connsiteY16" fmla="*/ 85890 h 483527"/>
              <a:gd name="connsiteX17" fmla="*/ 142620 w 226694"/>
              <a:gd name="connsiteY17" fmla="*/ 101955 h 483527"/>
              <a:gd name="connsiteX18" fmla="*/ 140588 w 226694"/>
              <a:gd name="connsiteY18" fmla="*/ 126238 h 483527"/>
              <a:gd name="connsiteX19" fmla="*/ 140588 w 226694"/>
              <a:gd name="connsiteY19" fmla="*/ 153695 h 483527"/>
              <a:gd name="connsiteX20" fmla="*/ 195198 w 226694"/>
              <a:gd name="connsiteY20" fmla="*/ 153695 h 483527"/>
              <a:gd name="connsiteX21" fmla="*/ 200659 w 226694"/>
              <a:gd name="connsiteY21" fmla="*/ 155371 h 483527"/>
              <a:gd name="connsiteX22" fmla="*/ 204851 w 226694"/>
              <a:gd name="connsiteY22" fmla="*/ 160896 h 483527"/>
              <a:gd name="connsiteX23" fmla="*/ 207390 w 226694"/>
              <a:gd name="connsiteY23" fmla="*/ 171437 h 483527"/>
              <a:gd name="connsiteX24" fmla="*/ 208279 w 226694"/>
              <a:gd name="connsiteY24" fmla="*/ 187845 h 483527"/>
              <a:gd name="connsiteX25" fmla="*/ 204851 w 226694"/>
              <a:gd name="connsiteY25" fmla="*/ 214134 h 483527"/>
              <a:gd name="connsiteX26" fmla="*/ 195198 w 226694"/>
              <a:gd name="connsiteY26" fmla="*/ 222008 h 483527"/>
              <a:gd name="connsiteX27" fmla="*/ 140588 w 226694"/>
              <a:gd name="connsiteY27" fmla="*/ 222008 h 483527"/>
              <a:gd name="connsiteX28" fmla="*/ 140588 w 226694"/>
              <a:gd name="connsiteY28" fmla="*/ 463779 h 483527"/>
              <a:gd name="connsiteX29" fmla="*/ 138556 w 226694"/>
              <a:gd name="connsiteY29" fmla="*/ 469633 h 483527"/>
              <a:gd name="connsiteX30" fmla="*/ 131952 w 226694"/>
              <a:gd name="connsiteY30" fmla="*/ 473824 h 483527"/>
              <a:gd name="connsiteX31" fmla="*/ 118871 w 226694"/>
              <a:gd name="connsiteY31" fmla="*/ 476338 h 483527"/>
              <a:gd name="connsiteX32" fmla="*/ 98425 w 226694"/>
              <a:gd name="connsiteY32" fmla="*/ 477177 h 483527"/>
              <a:gd name="connsiteX33" fmla="*/ 78105 w 226694"/>
              <a:gd name="connsiteY33" fmla="*/ 476338 h 483527"/>
              <a:gd name="connsiteX34" fmla="*/ 65151 w 226694"/>
              <a:gd name="connsiteY34" fmla="*/ 473824 h 483527"/>
              <a:gd name="connsiteX35" fmla="*/ 58419 w 226694"/>
              <a:gd name="connsiteY35" fmla="*/ 469633 h 483527"/>
              <a:gd name="connsiteX36" fmla="*/ 56515 w 226694"/>
              <a:gd name="connsiteY36" fmla="*/ 463779 h 483527"/>
              <a:gd name="connsiteX37" fmla="*/ 56515 w 226694"/>
              <a:gd name="connsiteY37" fmla="*/ 222008 h 483527"/>
              <a:gd name="connsiteX38" fmla="*/ 19050 w 226694"/>
              <a:gd name="connsiteY38" fmla="*/ 222008 h 483527"/>
              <a:gd name="connsiteX39" fmla="*/ 9525 w 226694"/>
              <a:gd name="connsiteY39" fmla="*/ 214134 h 483527"/>
              <a:gd name="connsiteX40" fmla="*/ 6350 w 226694"/>
              <a:gd name="connsiteY40" fmla="*/ 187845 h 483527"/>
              <a:gd name="connsiteX41" fmla="*/ 7111 w 226694"/>
              <a:gd name="connsiteY41" fmla="*/ 171437 h 483527"/>
              <a:gd name="connsiteX42" fmla="*/ 9525 w 226694"/>
              <a:gd name="connsiteY42" fmla="*/ 160896 h 483527"/>
              <a:gd name="connsiteX43" fmla="*/ 13461 w 226694"/>
              <a:gd name="connsiteY43" fmla="*/ 155371 h 483527"/>
              <a:gd name="connsiteX44" fmla="*/ 19430 w 226694"/>
              <a:gd name="connsiteY44" fmla="*/ 153695 h 483527"/>
              <a:gd name="connsiteX45" fmla="*/ 56515 w 226694"/>
              <a:gd name="connsiteY45" fmla="*/ 153695 h 483527"/>
              <a:gd name="connsiteX46" fmla="*/ 56515 w 226694"/>
              <a:gd name="connsiteY46" fmla="*/ 128574 h 483527"/>
              <a:gd name="connsiteX47" fmla="*/ 62610 w 226694"/>
              <a:gd name="connsiteY47" fmla="*/ 75171 h 483527"/>
              <a:gd name="connsiteX48" fmla="*/ 81533 w 226694"/>
              <a:gd name="connsiteY48" fmla="*/ 36995 h 483527"/>
              <a:gd name="connsiteX49" fmla="*/ 114300 w 226694"/>
              <a:gd name="connsiteY49" fmla="*/ 14059 h 483527"/>
              <a:gd name="connsiteX50" fmla="*/ 161417 w 226694"/>
              <a:gd name="connsiteY50" fmla="*/ 6350 h 48352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</a:cxnLst>
            <a:rect l="l" t="t" r="r" b="b"/>
            <a:pathLst>
              <a:path w="226694" h="483527">
                <a:moveTo>
                  <a:pt x="161417" y="6350"/>
                </a:moveTo>
                <a:cubicBezTo>
                  <a:pt x="170052" y="6350"/>
                  <a:pt x="178307" y="7086"/>
                  <a:pt x="186182" y="8534"/>
                </a:cubicBezTo>
                <a:cubicBezTo>
                  <a:pt x="193928" y="9982"/>
                  <a:pt x="200152" y="11544"/>
                  <a:pt x="204596" y="13220"/>
                </a:cubicBezTo>
                <a:cubicBezTo>
                  <a:pt x="209042" y="14897"/>
                  <a:pt x="212090" y="16459"/>
                  <a:pt x="213614" y="17907"/>
                </a:cubicBezTo>
                <a:cubicBezTo>
                  <a:pt x="215138" y="19355"/>
                  <a:pt x="216407" y="21475"/>
                  <a:pt x="217423" y="24269"/>
                </a:cubicBezTo>
                <a:cubicBezTo>
                  <a:pt x="218440" y="27063"/>
                  <a:pt x="219202" y="30632"/>
                  <a:pt x="219582" y="34988"/>
                </a:cubicBezTo>
                <a:cubicBezTo>
                  <a:pt x="220090" y="39344"/>
                  <a:pt x="220344" y="44755"/>
                  <a:pt x="220344" y="51231"/>
                </a:cubicBezTo>
                <a:cubicBezTo>
                  <a:pt x="220344" y="57696"/>
                  <a:pt x="220090" y="62890"/>
                  <a:pt x="219582" y="66802"/>
                </a:cubicBezTo>
                <a:cubicBezTo>
                  <a:pt x="219202" y="70701"/>
                  <a:pt x="218567" y="73723"/>
                  <a:pt x="217678" y="75844"/>
                </a:cubicBezTo>
                <a:cubicBezTo>
                  <a:pt x="216788" y="77965"/>
                  <a:pt x="215772" y="79413"/>
                  <a:pt x="214629" y="80187"/>
                </a:cubicBezTo>
                <a:cubicBezTo>
                  <a:pt x="213486" y="80975"/>
                  <a:pt x="212217" y="81369"/>
                  <a:pt x="210946" y="81369"/>
                </a:cubicBezTo>
                <a:cubicBezTo>
                  <a:pt x="209422" y="81369"/>
                  <a:pt x="207644" y="80975"/>
                  <a:pt x="205740" y="80187"/>
                </a:cubicBezTo>
                <a:cubicBezTo>
                  <a:pt x="203834" y="79413"/>
                  <a:pt x="201548" y="78575"/>
                  <a:pt x="198755" y="77685"/>
                </a:cubicBezTo>
                <a:cubicBezTo>
                  <a:pt x="195960" y="76784"/>
                  <a:pt x="192658" y="75946"/>
                  <a:pt x="188848" y="75171"/>
                </a:cubicBezTo>
                <a:cubicBezTo>
                  <a:pt x="185038" y="74383"/>
                  <a:pt x="180594" y="74002"/>
                  <a:pt x="175386" y="74002"/>
                </a:cubicBezTo>
                <a:cubicBezTo>
                  <a:pt x="169417" y="74002"/>
                  <a:pt x="164210" y="74942"/>
                  <a:pt x="159892" y="76847"/>
                </a:cubicBezTo>
                <a:cubicBezTo>
                  <a:pt x="155447" y="78740"/>
                  <a:pt x="151892" y="81750"/>
                  <a:pt x="148970" y="85890"/>
                </a:cubicBezTo>
                <a:cubicBezTo>
                  <a:pt x="146050" y="90017"/>
                  <a:pt x="143890" y="95377"/>
                  <a:pt x="142620" y="101955"/>
                </a:cubicBezTo>
                <a:cubicBezTo>
                  <a:pt x="141223" y="108546"/>
                  <a:pt x="140588" y="116636"/>
                  <a:pt x="140588" y="126238"/>
                </a:cubicBezTo>
                <a:lnTo>
                  <a:pt x="140588" y="153695"/>
                </a:lnTo>
                <a:lnTo>
                  <a:pt x="195198" y="153695"/>
                </a:lnTo>
                <a:cubicBezTo>
                  <a:pt x="197230" y="153695"/>
                  <a:pt x="199008" y="154254"/>
                  <a:pt x="200659" y="155371"/>
                </a:cubicBezTo>
                <a:cubicBezTo>
                  <a:pt x="202438" y="156489"/>
                  <a:pt x="203834" y="158331"/>
                  <a:pt x="204851" y="160896"/>
                </a:cubicBezTo>
                <a:cubicBezTo>
                  <a:pt x="205994" y="163461"/>
                  <a:pt x="206882" y="166979"/>
                  <a:pt x="207390" y="171437"/>
                </a:cubicBezTo>
                <a:cubicBezTo>
                  <a:pt x="208025" y="175907"/>
                  <a:pt x="208279" y="181381"/>
                  <a:pt x="208279" y="187845"/>
                </a:cubicBezTo>
                <a:cubicBezTo>
                  <a:pt x="208279" y="200126"/>
                  <a:pt x="207136" y="208889"/>
                  <a:pt x="204851" y="214134"/>
                </a:cubicBezTo>
                <a:cubicBezTo>
                  <a:pt x="202692" y="219380"/>
                  <a:pt x="199390" y="222008"/>
                  <a:pt x="195198" y="222008"/>
                </a:cubicBezTo>
                <a:lnTo>
                  <a:pt x="140588" y="222008"/>
                </a:lnTo>
                <a:lnTo>
                  <a:pt x="140588" y="463779"/>
                </a:lnTo>
                <a:cubicBezTo>
                  <a:pt x="140588" y="466013"/>
                  <a:pt x="139954" y="467969"/>
                  <a:pt x="138556" y="469633"/>
                </a:cubicBezTo>
                <a:cubicBezTo>
                  <a:pt x="137286" y="471309"/>
                  <a:pt x="135001" y="472707"/>
                  <a:pt x="131952" y="473824"/>
                </a:cubicBezTo>
                <a:cubicBezTo>
                  <a:pt x="128778" y="474941"/>
                  <a:pt x="124459" y="475779"/>
                  <a:pt x="118871" y="476338"/>
                </a:cubicBezTo>
                <a:cubicBezTo>
                  <a:pt x="113283" y="476897"/>
                  <a:pt x="106425" y="477177"/>
                  <a:pt x="98425" y="477177"/>
                </a:cubicBezTo>
                <a:cubicBezTo>
                  <a:pt x="90423" y="477177"/>
                  <a:pt x="83565" y="476897"/>
                  <a:pt x="78105" y="476338"/>
                </a:cubicBezTo>
                <a:cubicBezTo>
                  <a:pt x="72644" y="475779"/>
                  <a:pt x="68325" y="474941"/>
                  <a:pt x="65151" y="473824"/>
                </a:cubicBezTo>
                <a:cubicBezTo>
                  <a:pt x="61848" y="472707"/>
                  <a:pt x="59563" y="471309"/>
                  <a:pt x="58419" y="469633"/>
                </a:cubicBezTo>
                <a:cubicBezTo>
                  <a:pt x="57150" y="467969"/>
                  <a:pt x="56515" y="466013"/>
                  <a:pt x="56515" y="463779"/>
                </a:cubicBezTo>
                <a:lnTo>
                  <a:pt x="56515" y="222008"/>
                </a:lnTo>
                <a:lnTo>
                  <a:pt x="19050" y="222008"/>
                </a:lnTo>
                <a:cubicBezTo>
                  <a:pt x="14858" y="222008"/>
                  <a:pt x="11683" y="219380"/>
                  <a:pt x="9525" y="214134"/>
                </a:cubicBezTo>
                <a:cubicBezTo>
                  <a:pt x="7365" y="208889"/>
                  <a:pt x="6350" y="200126"/>
                  <a:pt x="6350" y="187845"/>
                </a:cubicBezTo>
                <a:cubicBezTo>
                  <a:pt x="6350" y="181381"/>
                  <a:pt x="6604" y="175907"/>
                  <a:pt x="7111" y="171437"/>
                </a:cubicBezTo>
                <a:cubicBezTo>
                  <a:pt x="7746" y="166979"/>
                  <a:pt x="8508" y="163461"/>
                  <a:pt x="9525" y="160896"/>
                </a:cubicBezTo>
                <a:cubicBezTo>
                  <a:pt x="10540" y="158331"/>
                  <a:pt x="11810" y="156489"/>
                  <a:pt x="13461" y="155371"/>
                </a:cubicBezTo>
                <a:cubicBezTo>
                  <a:pt x="15240" y="154254"/>
                  <a:pt x="17144" y="153695"/>
                  <a:pt x="19430" y="153695"/>
                </a:cubicBezTo>
                <a:lnTo>
                  <a:pt x="56515" y="153695"/>
                </a:lnTo>
                <a:lnTo>
                  <a:pt x="56515" y="128574"/>
                </a:lnTo>
                <a:cubicBezTo>
                  <a:pt x="56515" y="108267"/>
                  <a:pt x="58546" y="90462"/>
                  <a:pt x="62610" y="75171"/>
                </a:cubicBezTo>
                <a:cubicBezTo>
                  <a:pt x="66547" y="59880"/>
                  <a:pt x="72897" y="47155"/>
                  <a:pt x="81533" y="36995"/>
                </a:cubicBezTo>
                <a:cubicBezTo>
                  <a:pt x="90042" y="26835"/>
                  <a:pt x="101092" y="19189"/>
                  <a:pt x="114300" y="14059"/>
                </a:cubicBezTo>
                <a:cubicBezTo>
                  <a:pt x="127634" y="8928"/>
                  <a:pt x="143255" y="6350"/>
                  <a:pt x="16141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40400" y="0"/>
            <a:ext cx="34036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68300" y="1816100"/>
            <a:ext cx="139700" cy="2794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5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/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</a:p>
        </p:txBody>
      </p:sp>
      <p:sp>
        <p:nvSpPr>
          <p:cNvPr id="32" name="TextBox 1"/>
          <p:cNvSpPr txBox="1"/>
          <p:nvPr/>
        </p:nvSpPr>
        <p:spPr>
          <a:xfrm>
            <a:off x="584200" y="406400"/>
            <a:ext cx="4660900" cy="4864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>
                <a:tab pos="127000" algn="l"/>
                <a:tab pos="393700" algn="l"/>
                <a:tab pos="469900" algn="l"/>
              </a:tabLst>
            </a:pPr>
            <a:r>
              <a:rPr lang="en-US" altLang="zh-CN" dirty="0"/>
              <a:t>		</a:t>
            </a:r>
            <a:r>
              <a:rPr lang="en-US" altLang="zh-CN" sz="39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Many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Cultures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had</a:t>
            </a:r>
          </a:p>
          <a:p>
            <a:pPr>
              <a:lnSpc>
                <a:spcPts val="4700"/>
              </a:lnSpc>
              <a:tabLst>
                <a:tab pos="127000" algn="l"/>
                <a:tab pos="393700" algn="l"/>
                <a:tab pos="469900" algn="l"/>
              </a:tabLst>
            </a:pPr>
            <a:r>
              <a:rPr lang="en-US" altLang="zh-CN" sz="3996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Claim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</a:t>
            </a:r>
            <a:r>
              <a:rPr lang="en-US" altLang="zh-CN" sz="3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6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Omniscience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500"/>
              </a:lnSpc>
              <a:tabLst>
                <a:tab pos="127000" algn="l"/>
                <a:tab pos="393700" algn="l"/>
                <a:tab pos="469900" algn="l"/>
              </a:tabLst>
            </a:pPr>
            <a:r>
              <a:rPr lang="en-US" altLang="zh-CN" dirty="0"/>
              <a:t>	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Oracle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>
                <a:tab pos="127000" algn="l"/>
                <a:tab pos="393700" algn="l"/>
                <a:tab pos="469900" algn="l"/>
              </a:tabLst>
            </a:pPr>
            <a:r>
              <a:rPr lang="en-US" altLang="zh-CN" dirty="0"/>
              <a:t>	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Astrology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>
                <a:tab pos="127000" algn="l"/>
                <a:tab pos="393700" algn="l"/>
                <a:tab pos="469900" algn="l"/>
              </a:tabLst>
            </a:pPr>
            <a:r>
              <a:rPr lang="en-US" altLang="zh-CN" dirty="0"/>
              <a:t>	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Book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Changes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>
                <a:tab pos="127000" algn="l"/>
                <a:tab pos="393700" algn="l"/>
                <a:tab pos="469900" algn="l"/>
              </a:tabLst>
            </a:pPr>
            <a:r>
              <a:rPr lang="en-US" altLang="zh-CN" dirty="0"/>
              <a:t>	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Tarot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Cards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>
                <a:tab pos="127000" algn="l"/>
                <a:tab pos="393700" algn="l"/>
                <a:tab pos="469900" algn="l"/>
              </a:tabLst>
            </a:pPr>
            <a:r>
              <a:rPr lang="en-US" altLang="zh-CN" dirty="0"/>
              <a:t>	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Crystal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balls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600"/>
              </a:lnSpc>
              <a:tabLst>
                <a:tab pos="127000" algn="l"/>
                <a:tab pos="393700" algn="l"/>
                <a:tab pos="469900" algn="l"/>
              </a:tabLst>
            </a:pPr>
            <a:r>
              <a:rPr lang="en-US" altLang="zh-CN" dirty="0"/>
              <a:t>			</a:t>
            </a:r>
            <a:r>
              <a:rPr lang="en-US" altLang="zh-CN" sz="3206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Claim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Omniscience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97500" y="1257300"/>
            <a:ext cx="3632200" cy="48641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308100" y="431800"/>
            <a:ext cx="68072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know,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explain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predict!!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266700" y="1320800"/>
            <a:ext cx="3937000" cy="355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Grand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challenge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our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time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266700" y="1778000"/>
            <a:ext cx="4597400" cy="355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have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been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trying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to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do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this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in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609600" y="2209800"/>
            <a:ext cx="24130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many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other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means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266700" y="2616200"/>
            <a:ext cx="3937000" cy="355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Now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we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trying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do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this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via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609600" y="3048000"/>
            <a:ext cx="9398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science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292100" y="3505200"/>
            <a:ext cx="48768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96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Any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b="1" i="1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sufficiently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b="1" i="1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advanced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technology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647700" y="3886200"/>
            <a:ext cx="41656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96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is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indistinguishable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from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magic.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511300" y="4343400"/>
            <a:ext cx="24384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98" b="1" i="1" dirty="0">
                <a:solidFill>
                  <a:srgbClr val="000000"/>
                </a:solidFill>
                <a:latin typeface="PingFang SC" pitchFamily="18" charset="0"/>
                <a:cs typeface="PingFang SC" pitchFamily="18" charset="0"/>
              </a:rPr>
              <a:t>---Arthur</a:t>
            </a:r>
            <a:r>
              <a:rPr lang="en-US" altLang="zh-CN" sz="24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8" b="1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C.</a:t>
            </a:r>
            <a:r>
              <a:rPr lang="en-US" altLang="zh-CN" sz="24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8" b="1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Clarke.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266700" y="4749800"/>
            <a:ext cx="4622800" cy="355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496" dirty="0">
                <a:solidFill>
                  <a:srgbClr val="000000"/>
                </a:solidFill>
                <a:latin typeface=".Apple SD Gothic NeoI" pitchFamily="18" charset="0"/>
                <a:cs typeface=".Apple SD Gothic NeoI" pitchFamily="18" charset="0"/>
              </a:rPr>
              <a:t>We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see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Helvetica" pitchFamily="18" charset="0"/>
                <a:cs typeface="Helvetica" pitchFamily="18" charset="0"/>
              </a:rPr>
              <a:t>a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possibilities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though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Geneva" pitchFamily="18" charset="0"/>
                <a:cs typeface="Geneva" pitchFamily="18" charset="0"/>
              </a:rPr>
              <a:t>“lot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609600" y="5181600"/>
            <a:ext cx="10287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4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24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9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data”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30500" y="2463800"/>
            <a:ext cx="3924300" cy="41148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546100" y="673100"/>
            <a:ext cx="7823200" cy="1155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>
                <a:tab pos="228600" algn="l"/>
              </a:tabLst>
            </a:pPr>
            <a:r>
              <a:rPr lang="en-US" altLang="zh-CN" dirty="0"/>
              <a:t>	</a:t>
            </a:r>
            <a:r>
              <a:rPr lang="en-US" altLang="zh-CN" sz="39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You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does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not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seem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Hiragino Sans" pitchFamily="18" charset="0"/>
                <a:cs typeface="Hiragino Sans" pitchFamily="18" charset="0"/>
              </a:rPr>
              <a:t>to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be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convinced!!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100"/>
              </a:lnSpc>
              <a:tabLst>
                <a:tab pos="228600" algn="l"/>
              </a:tabLst>
            </a:pPr>
            <a:r>
              <a:rPr lang="en-US" altLang="zh-CN" sz="320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Why,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sometimes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I've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believed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as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many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as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six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889000" y="1892300"/>
            <a:ext cx="57658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impossible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things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before</a:t>
            </a:r>
            <a:r>
              <a:rPr lang="en-US" altLang="zh-CN" sz="32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breakfast.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45300"/>
          </a:xfrm>
          <a:custGeom>
            <a:avLst/>
            <a:gdLst>
              <a:gd name="connsiteX0" fmla="*/ 0 w 9144000"/>
              <a:gd name="connsiteY0" fmla="*/ 0 h 6845300"/>
              <a:gd name="connsiteX1" fmla="*/ 9144000 w 9144000"/>
              <a:gd name="connsiteY1" fmla="*/ 0 h 6845300"/>
              <a:gd name="connsiteX2" fmla="*/ 9144000 w 9144000"/>
              <a:gd name="connsiteY2" fmla="*/ 6845300 h 6845300"/>
              <a:gd name="connsiteX3" fmla="*/ 0 w 9144000"/>
              <a:gd name="connsiteY3" fmla="*/ 6845300 h 6845300"/>
              <a:gd name="connsiteX4" fmla="*/ 0 w 9144000"/>
              <a:gd name="connsiteY4" fmla="*/ 0 h 68453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45300">
                <a:moveTo>
                  <a:pt x="0" y="0"/>
                </a:moveTo>
                <a:lnTo>
                  <a:pt x="9144000" y="0"/>
                </a:lnTo>
                <a:lnTo>
                  <a:pt x="9144000" y="6845300"/>
                </a:lnTo>
                <a:lnTo>
                  <a:pt x="0" y="68453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54700" y="1485900"/>
            <a:ext cx="3073400" cy="45847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981200" y="622300"/>
            <a:ext cx="51689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6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Prophecies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our</a:t>
            </a:r>
            <a:r>
              <a:rPr lang="en-US" altLang="zh-CN" sz="44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time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46100" y="1282700"/>
            <a:ext cx="40767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can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predict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Weather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546100" y="1778000"/>
            <a:ext cx="46736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understand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language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889000" y="2247900"/>
            <a:ext cx="34036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translation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pretty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well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546100" y="2705100"/>
            <a:ext cx="43688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can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predict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how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air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889000" y="3187700"/>
            <a:ext cx="4584700" cy="787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plane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behave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good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enough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</a:p>
          <a:p>
            <a:pPr>
              <a:lnSpc>
                <a:spcPts val="32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fly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546100" y="4025900"/>
            <a:ext cx="38989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2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Our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.PingFang HK" pitchFamily="18" charset="0"/>
                <a:cs typeface=".PingFang HK" pitchFamily="18" charset="0"/>
              </a:rPr>
              <a:t>ability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on</a:t>
            </a:r>
            <a:r>
              <a:rPr lang="en-US" altLang="zh-CN" sz="3002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2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forensics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546100" y="4533900"/>
            <a:ext cx="47498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We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understand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remedies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for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889000" y="4991100"/>
            <a:ext cx="23114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many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diseases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546100" y="5448300"/>
            <a:ext cx="4787900" cy="43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4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can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tell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how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astro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bodies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889000" y="5905500"/>
            <a:ext cx="3835400" cy="3810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000"/>
              </a:lnSpc>
              <a:tabLst/>
            </a:pPr>
            <a:r>
              <a:rPr lang="en-US" altLang="zh-CN" sz="30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will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behave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(e.g.</a:t>
            </a:r>
            <a:r>
              <a:rPr lang="en-US" altLang="zh-CN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000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comets)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3092</Words>
  <Application>Microsoft Office PowerPoint</Application>
  <PresentationFormat>Apresentação na tela (4:3)</PresentationFormat>
  <Paragraphs>630</Paragraphs>
  <Slides>52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52</vt:i4>
      </vt:variant>
    </vt:vector>
  </HeadingPairs>
  <TitlesOfParts>
    <vt:vector size="66" baseType="lpstr">
      <vt:lpstr>.Apple SD Gothic NeoI</vt:lpstr>
      <vt:lpstr>.PingFang HK</vt:lpstr>
      <vt:lpstr>Arial</vt:lpstr>
      <vt:lpstr>Arial Unicode MS</vt:lpstr>
      <vt:lpstr>Calibri</vt:lpstr>
      <vt:lpstr>Courier New</vt:lpstr>
      <vt:lpstr>Geneva</vt:lpstr>
      <vt:lpstr>Heiti SC</vt:lpstr>
      <vt:lpstr>Helvetica</vt:lpstr>
      <vt:lpstr>Hiragino Sans</vt:lpstr>
      <vt:lpstr>PingFang SC</vt:lpstr>
      <vt:lpstr>STSong</vt:lpstr>
      <vt:lpstr>Times New Roman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Joao Pedro Albino</cp:lastModifiedBy>
  <cp:revision>3</cp:revision>
  <dcterms:created xsi:type="dcterms:W3CDTF">2006-08-16T00:00:00Z</dcterms:created>
  <dcterms:modified xsi:type="dcterms:W3CDTF">2020-04-12T22:57:55Z</dcterms:modified>
</cp:coreProperties>
</file>

<file path=docProps/thumbnail.jpeg>
</file>